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369" r:id="rId4"/>
    <p:sldId id="370" r:id="rId5"/>
    <p:sldId id="37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كل اللي أنا محتاجه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7389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600" b="1" dirty="0"/>
              <a:t>(كل اللي أنا </a:t>
            </a:r>
            <a:r>
              <a:rPr lang="ar-EG" sz="6600" b="1" dirty="0" err="1"/>
              <a:t>محتاجه</a:t>
            </a:r>
            <a:r>
              <a:rPr lang="ar-EG" sz="6600" b="1" dirty="0"/>
              <a:t> هو أنت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كل شهوة قلبي هي أنت)2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كل نبضه في قلبي بك </a:t>
            </a:r>
            <a:r>
              <a:rPr lang="ar-EG" sz="6600" b="1" dirty="0" err="1"/>
              <a:t>إنت</a:t>
            </a:r>
            <a:endParaRPr lang="ar-EG" sz="6600" b="1" dirty="0"/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كل لحظة في عمري ليك </a:t>
            </a:r>
            <a:r>
              <a:rPr lang="ar-EG" sz="6600" b="1" dirty="0" err="1"/>
              <a:t>إنت</a:t>
            </a:r>
            <a:endParaRPr lang="ar-EG" sz="6600" b="1" dirty="0"/>
          </a:p>
          <a:p>
            <a:pPr algn="ctr">
              <a:spcBef>
                <a:spcPts val="1800"/>
              </a:spcBef>
            </a:pP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2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(بحبك، </a:t>
            </a:r>
            <a:r>
              <a:rPr lang="ar-EG" sz="7200" b="1" dirty="0" err="1"/>
              <a:t>باهديلك</a:t>
            </a:r>
            <a:r>
              <a:rPr lang="ar-EG" sz="7200" b="1" dirty="0"/>
              <a:t> كل قلبي</a:t>
            </a:r>
          </a:p>
          <a:p>
            <a:pPr algn="ctr" rtl="1"/>
            <a:r>
              <a:rPr lang="ar-EG" sz="7200" b="1" dirty="0"/>
              <a:t>بحبك، بهديلك كل عمري</a:t>
            </a:r>
          </a:p>
          <a:p>
            <a:pPr algn="ctr" rtl="1"/>
            <a:r>
              <a:rPr lang="ar-EG" sz="7200" b="1" dirty="0"/>
              <a:t>بحبك.. بحبك بحبك </a:t>
            </a:r>
          </a:p>
          <a:p>
            <a:pPr algn="ctr" rtl="1"/>
            <a:r>
              <a:rPr lang="ar-EG" sz="7200" b="1" dirty="0"/>
              <a:t>يا يســــــــــــــــــوع)2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82895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(يا يسوعي حبك ليَّ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هو أغلى ما في حياتي)2</a:t>
            </a:r>
          </a:p>
          <a:p>
            <a:pPr algn="ctr">
              <a:lnSpc>
                <a:spcPct val="150000"/>
              </a:lnSpc>
            </a:pPr>
            <a:br>
              <a:rPr lang="ar-EG" sz="80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96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بحبك يتغير كل قلبي</a:t>
            </a:r>
          </a:p>
          <a:p>
            <a:pPr algn="ctr" rtl="1"/>
            <a:r>
              <a:rPr lang="ar-EG" sz="7200" b="1" dirty="0"/>
              <a:t> بحبك بتغير من طبيعتي</a:t>
            </a:r>
          </a:p>
          <a:p>
            <a:pPr algn="ctr" rtl="1"/>
            <a:r>
              <a:rPr lang="ar-EG" sz="7200" b="1" dirty="0"/>
              <a:t>بحبك.. بحبك بحبك </a:t>
            </a:r>
          </a:p>
          <a:p>
            <a:pPr algn="ctr" rtl="1"/>
            <a:r>
              <a:rPr lang="ar-EG" sz="7200" b="1" dirty="0"/>
              <a:t>يا يســــــــــــــــوع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1697</TotalTime>
  <Words>81</Words>
  <Application>Microsoft Office PowerPoint</Application>
  <PresentationFormat>عرض على الشاشة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208</cp:revision>
  <dcterms:created xsi:type="dcterms:W3CDTF">2021-12-07T14:30:00Z</dcterms:created>
  <dcterms:modified xsi:type="dcterms:W3CDTF">2024-03-18T10:11:46Z</dcterms:modified>
</cp:coreProperties>
</file>