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74" r:id="rId4"/>
    <p:sldId id="369" r:id="rId5"/>
    <p:sldId id="375" r:id="rId6"/>
    <p:sldId id="376" r:id="rId7"/>
    <p:sldId id="377" r:id="rId8"/>
    <p:sldId id="378" r:id="rId9"/>
    <p:sldId id="379" r:id="rId10"/>
    <p:sldId id="38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4"/>
            <p14:sldId id="369"/>
            <p14:sldId id="375"/>
            <p14:sldId id="376"/>
            <p14:sldId id="377"/>
            <p14:sldId id="378"/>
            <p14:sldId id="379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كلك مشتهيات يا حبيبي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كُلَّك مشتهيات يا حبيبي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تستاهل</a:t>
            </a:r>
            <a:r>
              <a:rPr lang="ar-EG" sz="6600" b="1" dirty="0">
                <a:solidFill>
                  <a:srgbClr val="003300"/>
                </a:solidFill>
              </a:rPr>
              <a:t> سجودي وطيبي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باقعد</a:t>
            </a:r>
            <a:r>
              <a:rPr lang="ar-EG" sz="6600" b="1" dirty="0">
                <a:solidFill>
                  <a:srgbClr val="003300"/>
                </a:solidFill>
              </a:rPr>
              <a:t> قدامك </a:t>
            </a:r>
            <a:r>
              <a:rPr lang="ar-EG" sz="6600" b="1" dirty="0" err="1">
                <a:solidFill>
                  <a:srgbClr val="003300"/>
                </a:solidFill>
              </a:rPr>
              <a:t>بارتاح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تحت جناحك غِنَى وافراح</a:t>
            </a:r>
          </a:p>
        </p:txBody>
      </p:sp>
    </p:spTree>
    <p:extLst>
      <p:ext uri="{BB962C8B-B14F-4D97-AF65-F5344CB8AC3E}">
        <p14:creationId xmlns:p14="http://schemas.microsoft.com/office/powerpoint/2010/main" val="23073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5803"/>
            <a:ext cx="9982199" cy="570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خليني</a:t>
            </a:r>
            <a:r>
              <a:rPr lang="ar-EG" sz="7200" b="1" dirty="0"/>
              <a:t> لمَّا افتح عِيني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أوِّل فكره يا ربّ </a:t>
            </a:r>
            <a:r>
              <a:rPr lang="ar-EG" sz="7200" b="1" dirty="0" err="1"/>
              <a:t>تجيني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إني أقوم واقعُد وَيَّاك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وأسمع صُوتك جوا كلامك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تِملا اليوم بصُوتك وسلامك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تكشف ليَّ إيه جوَّاك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51257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كُلَّك مشتهيات يا حبيبي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تستاهل</a:t>
            </a:r>
            <a:r>
              <a:rPr lang="ar-EG" sz="6600" b="1" dirty="0">
                <a:solidFill>
                  <a:srgbClr val="003300"/>
                </a:solidFill>
              </a:rPr>
              <a:t> سجودي وطيبي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باقعد</a:t>
            </a:r>
            <a:r>
              <a:rPr lang="ar-EG" sz="6600" b="1" dirty="0">
                <a:solidFill>
                  <a:srgbClr val="003300"/>
                </a:solidFill>
              </a:rPr>
              <a:t> قدامك </a:t>
            </a:r>
            <a:r>
              <a:rPr lang="ar-EG" sz="6600" b="1" dirty="0" err="1">
                <a:solidFill>
                  <a:srgbClr val="003300"/>
                </a:solidFill>
              </a:rPr>
              <a:t>بارتاح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تحت جناحك غِنَى وافراح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5803"/>
            <a:ext cx="9982199" cy="570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كلامك مِش أيّ كلام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بياخدني</a:t>
            </a:r>
            <a:r>
              <a:rPr lang="ar-EG" sz="7200" b="1" dirty="0"/>
              <a:t> لخطوات قُدَّام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ويغيَّر جهلي للنُّور</a:t>
            </a:r>
          </a:p>
        </p:txBody>
      </p:sp>
    </p:spTree>
    <p:extLst>
      <p:ext uri="{BB962C8B-B14F-4D97-AF65-F5344CB8AC3E}">
        <p14:creationId xmlns:p14="http://schemas.microsoft.com/office/powerpoint/2010/main" val="48658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طعامي وَسط البرِّيَّه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ساند قلبي حافظ رِجليَّ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ياخد</a:t>
            </a:r>
            <a:r>
              <a:rPr lang="ar-EG" sz="7200" b="1" dirty="0"/>
              <a:t> عيني من المنظور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68445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كُلَّك مشتهيات يا حبيبي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تستاهل</a:t>
            </a:r>
            <a:r>
              <a:rPr lang="ar-EG" sz="6600" b="1" dirty="0">
                <a:solidFill>
                  <a:srgbClr val="003300"/>
                </a:solidFill>
              </a:rPr>
              <a:t> سجودي وطيبي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باقعد</a:t>
            </a:r>
            <a:r>
              <a:rPr lang="ar-EG" sz="6600" b="1" dirty="0">
                <a:solidFill>
                  <a:srgbClr val="003300"/>
                </a:solidFill>
              </a:rPr>
              <a:t> قدامك </a:t>
            </a:r>
            <a:r>
              <a:rPr lang="ar-EG" sz="6600" b="1" dirty="0" err="1">
                <a:solidFill>
                  <a:srgbClr val="003300"/>
                </a:solidFill>
              </a:rPr>
              <a:t>بارتاح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تحت جناحك غِنَى وافراح</a:t>
            </a:r>
          </a:p>
        </p:txBody>
      </p:sp>
    </p:spTree>
    <p:extLst>
      <p:ext uri="{BB962C8B-B14F-4D97-AF65-F5344CB8AC3E}">
        <p14:creationId xmlns:p14="http://schemas.microsoft.com/office/powerpoint/2010/main" val="102835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5803"/>
            <a:ext cx="9982199" cy="570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جايلك بخشوع </a:t>
            </a:r>
            <a:r>
              <a:rPr lang="ar-EG" sz="7200" b="1" dirty="0" err="1"/>
              <a:t>باخضع</a:t>
            </a:r>
            <a:r>
              <a:rPr lang="ar-EG" sz="7200" b="1" dirty="0"/>
              <a:t> لك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وبقلبي </a:t>
            </a:r>
            <a:r>
              <a:rPr lang="ar-EG" sz="7200" b="1" dirty="0" err="1"/>
              <a:t>باسكُت</a:t>
            </a:r>
            <a:r>
              <a:rPr lang="ar-EG" sz="7200" b="1" dirty="0"/>
              <a:t> واسمَع لك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المخدع علِّمني أعيش</a:t>
            </a:r>
          </a:p>
        </p:txBody>
      </p:sp>
    </p:spTree>
    <p:extLst>
      <p:ext uri="{BB962C8B-B14F-4D97-AF65-F5344CB8AC3E}">
        <p14:creationId xmlns:p14="http://schemas.microsoft.com/office/powerpoint/2010/main" val="370636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طالب شُوقي يزيد جُوَّايَ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أختلي بِيك وأدوب في </a:t>
            </a:r>
            <a:r>
              <a:rPr lang="ar-EG" sz="7200" b="1" dirty="0" err="1"/>
              <a:t>الآيه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زيَّك في جمالَك </a:t>
            </a:r>
            <a:r>
              <a:rPr lang="ar-EG" sz="7200" b="1" dirty="0" err="1"/>
              <a:t>دا</a:t>
            </a:r>
            <a:r>
              <a:rPr lang="ar-EG" sz="7200" b="1" dirty="0"/>
              <a:t> ما فيش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21568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132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2024-03-18T09:52:56Z</dcterms:modified>
</cp:coreProperties>
</file>