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369" r:id="rId4"/>
    <p:sldId id="370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2" d="100"/>
          <a:sy n="62" d="100"/>
        </p:scale>
        <p:origin x="60" y="3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كلك نور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62000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كلك نور مجدك ماله حد</a:t>
            </a:r>
          </a:p>
          <a:p>
            <a:pPr algn="ctr"/>
            <a:r>
              <a:rPr lang="ar-EG" sz="6600" b="1" dirty="0"/>
              <a:t>والسجود ليك وكل المجد </a:t>
            </a:r>
          </a:p>
          <a:p>
            <a:pPr algn="ctr"/>
            <a:r>
              <a:rPr lang="ar-EG" sz="6600" b="1" dirty="0"/>
              <a:t>ليك تسبيح يملأ كل الأرض </a:t>
            </a:r>
          </a:p>
          <a:p>
            <a:pPr algn="ctr"/>
            <a:r>
              <a:rPr lang="ar-EG" sz="6600" b="1" dirty="0"/>
              <a:t>زى ما </a:t>
            </a:r>
            <a:r>
              <a:rPr lang="ar-EG" sz="6600" b="1" dirty="0" err="1"/>
              <a:t>الميه</a:t>
            </a:r>
            <a:r>
              <a:rPr lang="ar-EG" sz="6600" b="1" dirty="0"/>
              <a:t> تغطى البحور </a:t>
            </a:r>
          </a:p>
          <a:p>
            <a:pPr algn="ctr"/>
            <a:r>
              <a:rPr lang="ar-EG" sz="6600" b="1" dirty="0"/>
              <a:t>كلك نور</a:t>
            </a:r>
          </a:p>
          <a:p>
            <a:pPr algn="ctr"/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228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كلامك سنين وأجيال مش </a:t>
            </a:r>
            <a:r>
              <a:rPr lang="ar-EG" sz="6600" b="1" dirty="0" err="1"/>
              <a:t>بيزول</a:t>
            </a:r>
            <a:r>
              <a:rPr lang="ar-EG" sz="6600" b="1" dirty="0"/>
              <a:t> سلطانك </a:t>
            </a:r>
            <a:r>
              <a:rPr lang="ar-EG" sz="6600" b="1" dirty="0" err="1"/>
              <a:t>بيعدى</a:t>
            </a:r>
            <a:r>
              <a:rPr lang="ar-EG" sz="6600" b="1" dirty="0"/>
              <a:t> حدود المعقول </a:t>
            </a:r>
          </a:p>
          <a:p>
            <a:pPr algn="ctr"/>
            <a:r>
              <a:rPr lang="ar-EG" sz="6600" b="1" dirty="0"/>
              <a:t>ومش </a:t>
            </a:r>
            <a:r>
              <a:rPr lang="ar-EG" sz="6600" b="1" dirty="0" err="1"/>
              <a:t>بتتغير</a:t>
            </a:r>
            <a:r>
              <a:rPr lang="ar-EG" sz="6600" b="1" dirty="0"/>
              <a:t> وثابت على طول</a:t>
            </a:r>
          </a:p>
          <a:p>
            <a:pPr algn="ctr"/>
            <a:r>
              <a:rPr lang="ar-EG" sz="6600" b="1" dirty="0"/>
              <a:t>قلب الحزن تبدله بسرور </a:t>
            </a:r>
          </a:p>
          <a:p>
            <a:pPr algn="ctr"/>
            <a:r>
              <a:rPr lang="ar-EG" sz="6600" b="1" dirty="0"/>
              <a:t>كلك نور</a:t>
            </a:r>
          </a:p>
          <a:p>
            <a:pPr algn="ctr"/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85800"/>
            <a:ext cx="9982199" cy="7155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ليك سلطان تطلق المربوط حر </a:t>
            </a:r>
            <a:r>
              <a:rPr lang="ar-EG" sz="6600" b="1" dirty="0" err="1"/>
              <a:t>وبايدك</a:t>
            </a:r>
            <a:r>
              <a:rPr lang="ar-EG" sz="6600" b="1" dirty="0"/>
              <a:t> لينــا تشــــق البحــــر </a:t>
            </a:r>
          </a:p>
          <a:p>
            <a:pPr algn="ctr"/>
            <a:r>
              <a:rPr lang="ar-EG" sz="6600" b="1" dirty="0"/>
              <a:t>والأملاك تخضــع ليك بالأمر </a:t>
            </a:r>
          </a:p>
          <a:p>
            <a:pPr algn="ctr"/>
            <a:r>
              <a:rPr lang="ar-EG" sz="6600" b="1" dirty="0"/>
              <a:t>والملوك تسجد </a:t>
            </a:r>
            <a:r>
              <a:rPr lang="ar-EG" sz="6600" b="1" dirty="0" err="1"/>
              <a:t>لك</a:t>
            </a:r>
            <a:r>
              <a:rPr lang="ar-EG" sz="6600" b="1" dirty="0"/>
              <a:t> والأموات </a:t>
            </a:r>
          </a:p>
          <a:p>
            <a:pPr algn="ctr"/>
            <a:r>
              <a:rPr lang="ar-EG" sz="6600" b="1" dirty="0"/>
              <a:t>ليك سلطان</a:t>
            </a:r>
          </a:p>
          <a:p>
            <a:pPr algn="ctr"/>
            <a:br>
              <a:rPr lang="ar-EG" sz="6600" b="1" dirty="0"/>
            </a:br>
            <a:endParaRPr lang="ar-SA" sz="63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</TotalTime>
  <Words>66</Words>
  <Application>Microsoft Office PowerPoint</Application>
  <PresentationFormat>عرض على الشاشة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208</cp:revision>
  <dcterms:created xsi:type="dcterms:W3CDTF">2021-12-07T14:30:00Z</dcterms:created>
  <dcterms:modified xsi:type="dcterms:W3CDTF">2024-03-12T13:16:50Z</dcterms:modified>
</cp:coreProperties>
</file>