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369" r:id="rId3"/>
    <p:sldId id="277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69"/>
            <p14:sldId id="277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8" d="100"/>
          <a:sy n="68" d="100"/>
        </p:scale>
        <p:origin x="80" y="3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كللت السنة بجودك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يامُثَبِّتَ</a:t>
            </a:r>
            <a:r>
              <a:rPr lang="ar-EG" sz="8000" b="1" dirty="0"/>
              <a:t> الجِبــــــالْ   </a:t>
            </a:r>
          </a:p>
          <a:p>
            <a:pPr algn="ctr" rtl="1"/>
            <a:r>
              <a:rPr lang="ar-EG" sz="8000" b="1" dirty="0"/>
              <a:t>بِقواكَ ذا الجَـــلالْ</a:t>
            </a:r>
            <a:br>
              <a:rPr lang="ar-EG" sz="8000" b="1" dirty="0"/>
            </a:br>
            <a:r>
              <a:rPr lang="ar-EG" sz="8000" b="1" dirty="0" err="1"/>
              <a:t>يامُحَقِّقَ</a:t>
            </a:r>
            <a:r>
              <a:rPr lang="ar-EG" sz="8000" b="1" dirty="0"/>
              <a:t> الآمــــــــالْ   </a:t>
            </a:r>
          </a:p>
          <a:p>
            <a:pPr algn="ctr" rtl="1"/>
            <a:r>
              <a:rPr lang="ar-EG" sz="8000" b="1" dirty="0"/>
              <a:t>حِينَما القَلبُ يَخورْ</a:t>
            </a:r>
          </a:p>
        </p:txBody>
      </p:sp>
    </p:spTree>
    <p:extLst>
      <p:ext uri="{BB962C8B-B14F-4D97-AF65-F5344CB8AC3E}">
        <p14:creationId xmlns:p14="http://schemas.microsoft.com/office/powerpoint/2010/main" val="2022094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كَلَّلتَ السَّنَةَ بجـــودِكَ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وَأثارُكَ تقطُرُ دَسَمَا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كُلُّ القَلبِ يُشِيدُ حَمْدَكَ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وَتُهَلِّلُ نفسي تَرَنُّمَا</a:t>
            </a:r>
          </a:p>
        </p:txBody>
      </p:sp>
    </p:spTree>
    <p:extLst>
      <p:ext uri="{BB962C8B-B14F-4D97-AF65-F5344CB8AC3E}">
        <p14:creationId xmlns:p14="http://schemas.microsoft.com/office/powerpoint/2010/main" val="4089357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تَقْطُرُ المَرَاعِـي مَنّ  </a:t>
            </a:r>
          </a:p>
          <a:p>
            <a:pPr algn="ctr" rtl="1"/>
            <a:r>
              <a:rPr lang="ar-EG" sz="7200" b="1" dirty="0"/>
              <a:t>والآكامُ تَفرَحَـــــــنْ</a:t>
            </a:r>
            <a:br>
              <a:rPr lang="ar-EG" sz="7200" b="1" dirty="0"/>
            </a:br>
            <a:r>
              <a:rPr lang="ar-EG" sz="7200" b="1" dirty="0"/>
              <a:t>والمُروجُ تَكتَســـــي    </a:t>
            </a:r>
          </a:p>
          <a:p>
            <a:pPr algn="ctr" rtl="1"/>
            <a:r>
              <a:rPr lang="ar-EG" sz="7200" b="1" dirty="0"/>
              <a:t>خَيْـــــرَكَ وَتَهْتِفَـــنْ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4189462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تَخْضَعُ الشُّعـوبُ لَكْ    </a:t>
            </a:r>
          </a:p>
          <a:p>
            <a:pPr algn="ctr" rtl="1"/>
            <a:r>
              <a:rPr lang="ar-EG" sz="8000" b="1" dirty="0"/>
              <a:t>أيُّها الرَّبُّ المَلِكْ</a:t>
            </a:r>
            <a:br>
              <a:rPr lang="ar-EG" sz="8000" b="1" dirty="0"/>
            </a:br>
            <a:r>
              <a:rPr lang="ar-EG" sz="8000" b="1" dirty="0"/>
              <a:t>وَالأراضـــي وَالفَلَكْ    </a:t>
            </a:r>
          </a:p>
          <a:p>
            <a:pPr algn="ctr" rtl="1"/>
            <a:r>
              <a:rPr lang="ar-EG" sz="8000" b="1" dirty="0"/>
              <a:t>تَهتِفُ تُسَــــبِّحَنْ</a:t>
            </a:r>
          </a:p>
        </p:txBody>
      </p:sp>
    </p:spTree>
    <p:extLst>
      <p:ext uri="{BB962C8B-B14F-4D97-AF65-F5344CB8AC3E}">
        <p14:creationId xmlns:p14="http://schemas.microsoft.com/office/powerpoint/2010/main" val="3157379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كَلَّلتَ السَّنَةَ بجـــودِكَ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وَأثارُكَ تقطُرُ دَسَمَا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كُلُّ القَلبِ يُشِيدُ حَمْدَكَ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وَتُهَلِّلُ نفسي تَرَنُّمَا</a:t>
            </a:r>
          </a:p>
        </p:txBody>
      </p:sp>
    </p:spTree>
    <p:extLst>
      <p:ext uri="{BB962C8B-B14F-4D97-AF65-F5344CB8AC3E}">
        <p14:creationId xmlns:p14="http://schemas.microsoft.com/office/powerpoint/2010/main" val="659433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كَلَّلتَ السَّنَةَ بجـــودِكَ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وَأثارُكَ تقطُرُ دَسَمَا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كُلُّ القَلبِ يُشِيدُ حَمْدَكَ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وَتُهَلِّلُ نفسي تَرَنُّمَا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لَكَ يَنبَغي التَّسبيحْ</a:t>
            </a:r>
          </a:p>
          <a:p>
            <a:pPr algn="ctr" rtl="1"/>
            <a:r>
              <a:rPr lang="ar-EG" sz="7200" b="1" dirty="0" err="1"/>
              <a:t>يامُخَلِّصي</a:t>
            </a:r>
            <a:r>
              <a:rPr lang="ar-EG" sz="7200" b="1" dirty="0"/>
              <a:t> المَسيحْ</a:t>
            </a:r>
            <a:br>
              <a:rPr lang="ar-EG" sz="7200" b="1" dirty="0"/>
            </a:br>
            <a:r>
              <a:rPr lang="ar-EG" sz="7200" b="1" dirty="0"/>
              <a:t>وَلَكَ تُهدِي القُلـــوبْ   </a:t>
            </a:r>
          </a:p>
          <a:p>
            <a:pPr algn="ctr" rtl="1"/>
            <a:r>
              <a:rPr lang="ar-EG" sz="7200" b="1" dirty="0"/>
              <a:t>حُبَّها الحَقَّ الصَّرِيحْ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وَتُغَنِّــي لاسْمِــــكَ   </a:t>
            </a:r>
          </a:p>
          <a:p>
            <a:pPr algn="ctr" rtl="1"/>
            <a:r>
              <a:rPr lang="ar-EG" sz="8000" b="1" dirty="0"/>
              <a:t>وَتُذيـــــعُ بِــــــــرَّكَ</a:t>
            </a:r>
            <a:br>
              <a:rPr lang="ar-EG" sz="8000" b="1" dirty="0"/>
            </a:br>
            <a:r>
              <a:rPr lang="ar-EG" sz="8000" b="1" dirty="0"/>
              <a:t>وَتُعَلِّــــــــــي مَجْدَكَ   </a:t>
            </a:r>
          </a:p>
          <a:p>
            <a:pPr algn="ctr" rtl="1"/>
            <a:r>
              <a:rPr lang="ar-EG" sz="8000" b="1" dirty="0"/>
              <a:t>وَسْطَ ذا الكَوْنِ الفَسيحْ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كَلَّلتَ السَّنَةَ بجـــودِكَ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وَأثارُكَ تقطُرُ دَسَمَا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كُلُّ القَلبِ يُشِيدُ حَمْدَكَ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وَتُهَلِّلُ نفسي تَرَنُّمَا</a:t>
            </a:r>
          </a:p>
        </p:txBody>
      </p:sp>
    </p:spTree>
    <p:extLst>
      <p:ext uri="{BB962C8B-B14F-4D97-AF65-F5344CB8AC3E}">
        <p14:creationId xmlns:p14="http://schemas.microsoft.com/office/powerpoint/2010/main" val="2554694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898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طوبَى للَّذي تختارْ  </a:t>
            </a:r>
          </a:p>
          <a:p>
            <a:pPr algn="ctr" rtl="1"/>
            <a:r>
              <a:rPr lang="ar-EG" sz="7200" b="1" dirty="0"/>
              <a:t>كَيْما يَسْكُنَ الدِّيارْ</a:t>
            </a:r>
            <a:br>
              <a:rPr lang="ar-EG" sz="7200" b="1" dirty="0"/>
            </a:br>
            <a:r>
              <a:rPr lang="ar-EG" sz="7200" b="1" dirty="0"/>
              <a:t>حَيْثُ تَرْتَوي النُّفوسْ   </a:t>
            </a:r>
          </a:p>
          <a:p>
            <a:pPr algn="ctr" rtl="1"/>
            <a:r>
              <a:rPr lang="ar-EG" sz="7200" b="1" dirty="0"/>
              <a:t>مِنْ يَنابيعَ غِــزارْ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604578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يارَجاءَ</a:t>
            </a:r>
            <a:r>
              <a:rPr lang="ar-EG" sz="8000" b="1" dirty="0"/>
              <a:t> اليائِســــــينْ   </a:t>
            </a:r>
          </a:p>
          <a:p>
            <a:pPr algn="ctr" rtl="1"/>
            <a:r>
              <a:rPr lang="ar-EG" sz="8000" b="1" dirty="0" err="1"/>
              <a:t>ياعَزاءَ</a:t>
            </a:r>
            <a:r>
              <a:rPr lang="ar-EG" sz="8000" b="1" dirty="0"/>
              <a:t> البائِســينْ</a:t>
            </a:r>
            <a:br>
              <a:rPr lang="ar-EG" sz="8000" b="1" dirty="0"/>
            </a:br>
            <a:r>
              <a:rPr lang="ar-EG" sz="8000" b="1" dirty="0" err="1"/>
              <a:t>يامُنَجِّي</a:t>
            </a:r>
            <a:r>
              <a:rPr lang="ar-EG" sz="8000" b="1" dirty="0"/>
              <a:t> السَّاقِطــــينْ   </a:t>
            </a:r>
          </a:p>
          <a:p>
            <a:pPr algn="ctr" rtl="1"/>
            <a:r>
              <a:rPr lang="ar-EG" sz="8000" b="1" dirty="0"/>
              <a:t>في مَهَالِكِ الشَّنـارْ</a:t>
            </a:r>
          </a:p>
        </p:txBody>
      </p:sp>
    </p:spTree>
    <p:extLst>
      <p:ext uri="{BB962C8B-B14F-4D97-AF65-F5344CB8AC3E}">
        <p14:creationId xmlns:p14="http://schemas.microsoft.com/office/powerpoint/2010/main" val="2364504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كَلَّلتَ السَّنَةَ بجـــودِكَ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وَأثارُكَ تقطُرُ دَسَمَا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كُلُّ القَلبِ يُشِيدُ حَمْدَكَ  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وَتُهَلِّلُ نفسي تَرَنُّمَا</a:t>
            </a:r>
          </a:p>
        </p:txBody>
      </p:sp>
    </p:spTree>
    <p:extLst>
      <p:ext uri="{BB962C8B-B14F-4D97-AF65-F5344CB8AC3E}">
        <p14:creationId xmlns:p14="http://schemas.microsoft.com/office/powerpoint/2010/main" val="2977667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898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 err="1"/>
              <a:t>يامُهَدِّئَ</a:t>
            </a:r>
            <a:r>
              <a:rPr lang="ar-EG" sz="7200" b="1" dirty="0"/>
              <a:t> البُحُــورْ   </a:t>
            </a:r>
          </a:p>
          <a:p>
            <a:pPr algn="ctr" rtl="1"/>
            <a:r>
              <a:rPr lang="ar-EG" sz="7200" b="1" dirty="0"/>
              <a:t>حِينَما المَــوْجُ يَثورْ</a:t>
            </a:r>
            <a:br>
              <a:rPr lang="ar-EG" sz="7200" b="1" dirty="0"/>
            </a:br>
            <a:r>
              <a:rPr lang="ar-EG" sz="7200" b="1" dirty="0"/>
              <a:t>فَتَخـافُ الأرْضُ مِنْ   </a:t>
            </a:r>
          </a:p>
          <a:p>
            <a:pPr algn="ctr" rtl="1"/>
            <a:r>
              <a:rPr lang="ar-EG" sz="7200" b="1" dirty="0"/>
              <a:t>آيَاتِ الرَّبِّ الجَسورْ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429267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</TotalTime>
  <Words>189</Words>
  <Application>Microsoft Office PowerPoint</Application>
  <PresentationFormat>عرض على الشاشة (4:3)</PresentationFormat>
  <Paragraphs>45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208</cp:revision>
  <dcterms:created xsi:type="dcterms:W3CDTF">2021-12-07T14:30:00Z</dcterms:created>
  <dcterms:modified xsi:type="dcterms:W3CDTF">2024-03-17T20:04:01Z</dcterms:modified>
</cp:coreProperties>
</file>