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لا أستحق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القرار: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لا أستحق لا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تعلن لي حبك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تدعوني ابنًا لك</a:t>
            </a:r>
          </a:p>
          <a:p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-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لأنه هكذا أحب الله العالم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وبذل ابنه الوحيد لكي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أهلك أنــــــــــا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فياله من عمق حب قلبك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أن تبذل يا بار لأجلي نفسك</a:t>
            </a:r>
          </a:p>
          <a:p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لا أستحق لا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هذا الخلاص سيدي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من أعمالي أنا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بل بالإيمان سيدي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بالنعمة خلصتنا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02755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سأبقى عمري مديونًا لحبك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مفتخر يا سيدي بعدلك</a:t>
            </a:r>
          </a:p>
          <a:p>
            <a:pPr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لا أستحق لا</a:t>
            </a:r>
          </a:p>
          <a:p>
            <a:pPr algn="ctr" rtl="1">
              <a:lnSpc>
                <a:spcPct val="150000"/>
              </a:lnSpc>
            </a:pP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8208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القرار: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لا أستحق لا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تعلن لي حبك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تدعوني ابنًا لك</a:t>
            </a:r>
          </a:p>
          <a:p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749461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ومن أنا لتدعوني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 أعمل في حقلك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 هي خلفيتي التي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لن أنسى أبدًا من أنا</a:t>
            </a:r>
          </a:p>
          <a:p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323476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dirty="0">
                <a:effectLst/>
                <a:cs typeface="+mn-cs"/>
              </a:rPr>
              <a:t>مجدًا لك يا سيدي</a:t>
            </a:r>
          </a:p>
          <a:p>
            <a:pPr algn="ctr" rtl="1"/>
            <a:r>
              <a:rPr lang="ar-EG" sz="7200" b="1" dirty="0">
                <a:effectLst/>
                <a:cs typeface="+mn-cs"/>
              </a:rPr>
              <a:t> مجدًا لك </a:t>
            </a:r>
          </a:p>
          <a:p>
            <a:pPr algn="ctr" rtl="1"/>
            <a:r>
              <a:rPr lang="ar-EG" sz="7200" b="1" dirty="0" err="1">
                <a:effectLst/>
                <a:cs typeface="+mn-cs"/>
              </a:rPr>
              <a:t>سأحيا</a:t>
            </a:r>
            <a:r>
              <a:rPr lang="ar-EG" sz="7200" b="1" dirty="0">
                <a:effectLst/>
                <a:cs typeface="+mn-cs"/>
              </a:rPr>
              <a:t> عمري شاهدًا </a:t>
            </a:r>
          </a:p>
          <a:p>
            <a:pPr algn="ctr" rtl="1"/>
            <a:r>
              <a:rPr lang="ar-EG" sz="7200" b="1" dirty="0">
                <a:effectLst/>
                <a:cs typeface="+mn-cs"/>
              </a:rPr>
              <a:t>لإخلاصك</a:t>
            </a:r>
          </a:p>
          <a:p>
            <a:pPr algn="ctr" rtl="1"/>
            <a:r>
              <a:rPr lang="ar-EG" sz="7200" b="1" dirty="0">
                <a:effectLst/>
                <a:cs typeface="+mn-cs"/>
              </a:rPr>
              <a:t>لا لا أستحق لا</a:t>
            </a:r>
          </a:p>
          <a:p>
            <a:br>
              <a:rPr lang="ar-EG" sz="7200" b="1" dirty="0">
                <a:effectLst/>
                <a:cs typeface="+mn-cs"/>
              </a:rPr>
            </a:b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2417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 القرار: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لا لا أستحق لا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تعلن لي حبك </a:t>
            </a:r>
          </a:p>
          <a:p>
            <a:pPr algn="ctr" rtl="1"/>
            <a:r>
              <a:rPr lang="ar-EG" sz="8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 تدعوني ابنًا لك</a:t>
            </a:r>
          </a:p>
          <a:p>
            <a:br>
              <a:rPr lang="ar-EG" sz="8000" b="1" dirty="0">
                <a:solidFill>
                  <a:srgbClr val="005024"/>
                </a:solidFill>
                <a:cs typeface="+mn-cs"/>
              </a:rPr>
            </a:br>
            <a:endParaRPr lang="ar-EG" sz="8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4261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3203</TotalTime>
  <Words>142</Words>
  <Application>Microsoft Office PowerPoint</Application>
  <PresentationFormat>عرض على الشاشة (4:3)</PresentationFormat>
  <Paragraphs>44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2022-12-10T08:04:31Z</dcterms:modified>
</cp:coreProperties>
</file>