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5" r:id="rId2"/>
    <p:sldId id="277" r:id="rId3"/>
    <p:sldId id="369" r:id="rId4"/>
    <p:sldId id="370" r:id="rId5"/>
    <p:sldId id="382" r:id="rId6"/>
    <p:sldId id="372" r:id="rId7"/>
    <p:sldId id="383" r:id="rId8"/>
    <p:sldId id="374" r:id="rId9"/>
    <p:sldId id="384" r:id="rId10"/>
    <p:sldId id="376" r:id="rId11"/>
    <p:sldId id="385" r:id="rId12"/>
    <p:sldId id="378" r:id="rId13"/>
    <p:sldId id="386" r:id="rId14"/>
    <p:sldId id="380" r:id="rId15"/>
    <p:sldId id="387" r:id="rId16"/>
    <p:sldId id="29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82"/>
            <p14:sldId id="372"/>
            <p14:sldId id="383"/>
            <p14:sldId id="374"/>
            <p14:sldId id="384"/>
            <p14:sldId id="376"/>
            <p14:sldId id="385"/>
            <p14:sldId id="378"/>
            <p14:sldId id="386"/>
            <p14:sldId id="380"/>
            <p14:sldId id="38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3" d="100"/>
          <a:sy n="53" d="100"/>
        </p:scale>
        <p:origin x="60" y="4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لا </a:t>
            </a:r>
            <a:r>
              <a:rPr lang="ar-EG" sz="7200" b="1" dirty="0" err="1"/>
              <a:t>بنتهي</a:t>
            </a:r>
            <a:r>
              <a:rPr lang="ar-EG" sz="7200" b="1" dirty="0"/>
              <a:t> ولا </a:t>
            </a:r>
            <a:r>
              <a:rPr lang="ar-EG" sz="7200" b="1" dirty="0" err="1"/>
              <a:t>بتنتهي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446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5- </a:t>
            </a:r>
            <a:r>
              <a:rPr lang="ar-EG" sz="7200" b="1" dirty="0" err="1"/>
              <a:t>تبتدي</a:t>
            </a:r>
            <a:r>
              <a:rPr lang="ar-EG" sz="7200" b="1" dirty="0"/>
              <a:t> تتلألأ كلمات </a:t>
            </a:r>
          </a:p>
          <a:p>
            <a:pPr algn="ctr" rtl="1"/>
            <a:r>
              <a:rPr lang="ar-EG" sz="7200" b="1" dirty="0"/>
              <a:t>في كتابك تحييني بصوتك</a:t>
            </a:r>
            <a:br>
              <a:rPr lang="ar-EG" sz="7200" b="1" dirty="0"/>
            </a:br>
            <a:r>
              <a:rPr lang="ar-EG" sz="7200" b="1" dirty="0" err="1"/>
              <a:t>وأتلفح</a:t>
            </a:r>
            <a:r>
              <a:rPr lang="ar-EG" sz="7200" b="1" dirty="0"/>
              <a:t> </a:t>
            </a:r>
            <a:r>
              <a:rPr lang="ar-EG" sz="7200" b="1" dirty="0" err="1"/>
              <a:t>تاني</a:t>
            </a:r>
            <a:r>
              <a:rPr lang="ar-EG" sz="7200" b="1" dirty="0"/>
              <a:t> بنغمات </a:t>
            </a:r>
          </a:p>
          <a:p>
            <a:pPr algn="ctr" rtl="1"/>
            <a:r>
              <a:rPr lang="ar-EG" sz="7200" b="1" dirty="0"/>
              <a:t>تملكني أتملى </a:t>
            </a:r>
            <a:r>
              <a:rPr lang="ar-EG" sz="7200" b="1" dirty="0" err="1"/>
              <a:t>ف</a:t>
            </a:r>
            <a:r>
              <a:rPr lang="ar-EG" sz="7200" b="1" dirty="0"/>
              <a:t> ملكوتك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9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أمتلي تسليم لمشورتك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وف تدبيرك بالتقي راحتي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وأتعزى وتسندني أمانتك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وتثبتني تتم مسيرتي</a:t>
            </a:r>
            <a:endParaRPr lang="ar-SA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564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144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6 - </a:t>
            </a:r>
            <a:r>
              <a:rPr lang="ar-EG" sz="7200" b="1" dirty="0" err="1"/>
              <a:t>والشتا</a:t>
            </a:r>
            <a:r>
              <a:rPr lang="ar-EG" sz="7200" b="1" dirty="0"/>
              <a:t> أهو فات وبتلفت ألتقي مركبتي أهي </a:t>
            </a:r>
            <a:r>
              <a:rPr lang="ar-EG" sz="7200" b="1" dirty="0" err="1"/>
              <a:t>جت</a:t>
            </a:r>
            <a:r>
              <a:rPr lang="ar-EG" sz="7200" b="1" dirty="0"/>
              <a:t> </a:t>
            </a:r>
            <a:r>
              <a:rPr lang="ar-EG" sz="7200" b="1" dirty="0" err="1"/>
              <a:t>رسيت</a:t>
            </a:r>
            <a:br>
              <a:rPr lang="ar-EG" sz="7200" b="1" dirty="0"/>
            </a:br>
            <a:r>
              <a:rPr lang="ar-EG" sz="7200" b="1" dirty="0"/>
              <a:t>والنباتات </a:t>
            </a:r>
            <a:r>
              <a:rPr lang="ar-EG" sz="7200" b="1" dirty="0" err="1"/>
              <a:t>إللي</a:t>
            </a:r>
            <a:r>
              <a:rPr lang="ar-EG" sz="7200" b="1" dirty="0"/>
              <a:t> تلفت </a:t>
            </a:r>
          </a:p>
          <a:p>
            <a:pPr algn="ctr" rtl="1"/>
            <a:r>
              <a:rPr lang="ar-EG" sz="7200" b="1" dirty="0"/>
              <a:t>أهي رجعت </a:t>
            </a:r>
            <a:r>
              <a:rPr lang="ar-EG" sz="7200" b="1" dirty="0" err="1"/>
              <a:t>تاني</a:t>
            </a:r>
            <a:r>
              <a:rPr lang="ar-EG" sz="7200" b="1" dirty="0"/>
              <a:t> وابتسمت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9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أمتلي تسليم لمشورتك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وف تدبيرك بالتقي راحتي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وأتعزى وتسندني أمانتك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وتثبتني تتم مسيرتي</a:t>
            </a:r>
            <a:endParaRPr lang="ar-SA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840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55893"/>
            <a:ext cx="998219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7- </a:t>
            </a:r>
            <a:r>
              <a:rPr lang="ar-EG" sz="7200" b="1" dirty="0" err="1"/>
              <a:t>باختار</a:t>
            </a:r>
            <a:r>
              <a:rPr lang="ar-EG" sz="7200" b="1" dirty="0"/>
              <a:t> بإرادتي وبمشيئتي أتقبل هبه </a:t>
            </a:r>
            <a:r>
              <a:rPr lang="ar-EG" sz="7200" b="1" dirty="0" err="1"/>
              <a:t>الآلآمات</a:t>
            </a:r>
            <a:br>
              <a:rPr lang="ar-EG" sz="7200" b="1" dirty="0"/>
            </a:br>
            <a:r>
              <a:rPr lang="ar-EG" sz="7200" b="1" dirty="0"/>
              <a:t>وأتجرد واتصلب إن طلبت مشيئاتك كما في السماوات</a:t>
            </a:r>
          </a:p>
          <a:p>
            <a:pPr algn="ctr"/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9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أمتلي تسليم لمشورتك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وف تدبيرك بالتقي راحتي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وأتعزى وتسندني أمانتك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وتثبتني تتم مسيرتي</a:t>
            </a:r>
            <a:endParaRPr lang="ar-SA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357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8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لا </a:t>
            </a:r>
            <a:r>
              <a:rPr lang="ar-EG" sz="7200" b="1" dirty="0" err="1"/>
              <a:t>بنتهي</a:t>
            </a:r>
            <a:r>
              <a:rPr lang="ar-EG" sz="7200" b="1" dirty="0"/>
              <a:t> ولا </a:t>
            </a:r>
            <a:r>
              <a:rPr lang="ar-EG" sz="7200" b="1" dirty="0" err="1"/>
              <a:t>بتنتهي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/>
              <a:t>عند </a:t>
            </a:r>
            <a:r>
              <a:rPr lang="ar-EG" sz="7200" b="1" dirty="0" err="1"/>
              <a:t>الآلامات</a:t>
            </a:r>
            <a:r>
              <a:rPr lang="ar-EG" sz="7200" b="1" dirty="0"/>
              <a:t> قصتي</a:t>
            </a:r>
            <a:br>
              <a:rPr lang="ar-EG" sz="7200" b="1" dirty="0"/>
            </a:br>
            <a:r>
              <a:rPr lang="ar-EG" sz="7200" b="1" dirty="0"/>
              <a:t>وإن كَتمت عتمتي على حيرتي حتماً تختمها بفرحتي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9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أمتلي تسليم لمشورتك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وف تدبيرك بالتقي راحتي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وأتعزى وتسندني أمانتك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وتثبتني تتم مسيرتي</a:t>
            </a:r>
            <a:endParaRPr lang="ar-SA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768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  <a:r>
              <a:rPr lang="ar-EG" sz="7200" b="1" dirty="0" err="1"/>
              <a:t>واتلملم</a:t>
            </a:r>
            <a:r>
              <a:rPr lang="ar-EG" sz="7200" b="1" dirty="0"/>
              <a:t> </a:t>
            </a:r>
            <a:r>
              <a:rPr lang="ar-EG" sz="7200" b="1" dirty="0" err="1"/>
              <a:t>تاني</a:t>
            </a:r>
            <a:r>
              <a:rPr lang="ar-EG" sz="7200" b="1" dirty="0"/>
              <a:t> وتجبرني </a:t>
            </a:r>
          </a:p>
          <a:p>
            <a:pPr algn="ctr" rtl="1"/>
            <a:r>
              <a:rPr lang="ar-EG" sz="7200" b="1" dirty="0"/>
              <a:t>وأتغير في المختبرات</a:t>
            </a:r>
            <a:br>
              <a:rPr lang="ar-EG" sz="7200" b="1" dirty="0"/>
            </a:br>
            <a:r>
              <a:rPr lang="ar-EG" sz="7200" b="1" dirty="0"/>
              <a:t>وآهات بتعدي وتتحول </a:t>
            </a:r>
          </a:p>
          <a:p>
            <a:pPr algn="ctr" rtl="1"/>
            <a:r>
              <a:rPr lang="ar-EG" sz="7200" b="1" dirty="0"/>
              <a:t>على شفتي وتطرح </a:t>
            </a:r>
            <a:r>
              <a:rPr lang="ar-EG" sz="7200" b="1" dirty="0" err="1"/>
              <a:t>غنوات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9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أمتلي تسليم لمشورتك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وف تدبيرك بالتقي راحتي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وأتعزى وتسندني أمانتك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وتثبتني تتم مسيرتي</a:t>
            </a:r>
            <a:endParaRPr lang="ar-SA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347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9906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</a:t>
            </a:r>
            <a:r>
              <a:rPr lang="ar-EG" sz="7200" b="1" dirty="0"/>
              <a:t> </a:t>
            </a:r>
            <a:r>
              <a:rPr lang="ar-EG" sz="7200" b="1" dirty="0" err="1"/>
              <a:t>أتاريني</a:t>
            </a:r>
            <a:r>
              <a:rPr lang="ar-EG" sz="7200" b="1" dirty="0"/>
              <a:t> في غيبتي عن بيتك كنت </a:t>
            </a:r>
            <a:r>
              <a:rPr lang="ar-EG" sz="7200" b="1" dirty="0" err="1"/>
              <a:t>بتحملني</a:t>
            </a:r>
            <a:r>
              <a:rPr lang="ar-EG" sz="7200" b="1" dirty="0"/>
              <a:t> لسنوات</a:t>
            </a:r>
            <a:br>
              <a:rPr lang="ar-EG" sz="7200" b="1" dirty="0"/>
            </a:br>
            <a:r>
              <a:rPr lang="ar-EG" sz="7200" b="1" dirty="0" err="1"/>
              <a:t>شيلتني</a:t>
            </a:r>
            <a:r>
              <a:rPr lang="ar-EG" sz="7200" b="1" dirty="0"/>
              <a:t> وبعدتني عن </a:t>
            </a:r>
            <a:r>
              <a:rPr lang="ar-EG" sz="7200" b="1" dirty="0" err="1"/>
              <a:t>شيلتي</a:t>
            </a:r>
            <a:r>
              <a:rPr lang="ar-EG" sz="7200" b="1" dirty="0"/>
              <a:t> وحملت حياتي ببركات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9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أمتلي تسليم لمشورتك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وف تدبيرك بالتقي راحتي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وأتعزى وتسندني أمانتك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وتثبتني تتم مسيرتي</a:t>
            </a:r>
            <a:endParaRPr lang="ar-SA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442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920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 ترعاني في غربتي وتقود خطواتي حتى النهايات</a:t>
            </a:r>
            <a:br>
              <a:rPr lang="ar-EG" sz="7200" b="1" dirty="0"/>
            </a:br>
            <a:r>
              <a:rPr lang="ar-EG" sz="7200" b="1" dirty="0"/>
              <a:t>وإن تقلت ضيقتي بشدتها </a:t>
            </a:r>
          </a:p>
          <a:p>
            <a:pPr algn="ctr" rtl="1"/>
            <a:r>
              <a:rPr lang="ar-EG" sz="7200" b="1" dirty="0" err="1"/>
              <a:t>تنشيء</a:t>
            </a:r>
            <a:r>
              <a:rPr lang="ar-EG" sz="7200" b="1" dirty="0"/>
              <a:t> تمجيد الأبديات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9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أمتلي تسليم لمشورتك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وف تدبيرك بالتقي راحتي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وأتعزى وتسندني أمانتك </a:t>
            </a:r>
          </a:p>
          <a:p>
            <a:pPr algn="ctr" rtl="1"/>
            <a:r>
              <a:rPr lang="ar-EG" sz="7200" b="1" dirty="0">
                <a:solidFill>
                  <a:srgbClr val="003300"/>
                </a:solidFill>
              </a:rPr>
              <a:t>وتثبتني تتم مسيرتي</a:t>
            </a:r>
            <a:endParaRPr lang="ar-SA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042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1706</TotalTime>
  <Words>240</Words>
  <Application>Microsoft Office PowerPoint</Application>
  <PresentationFormat>عرض على الشاشة (4:3)</PresentationFormat>
  <Paragraphs>45</Paragraphs>
  <Slides>16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211</cp:revision>
  <dcterms:created xsi:type="dcterms:W3CDTF">2021-12-07T14:30:00Z</dcterms:created>
  <dcterms:modified xsi:type="dcterms:W3CDTF">2024-03-06T10:05:36Z</dcterms:modified>
</cp:coreProperties>
</file>