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لا يكون ظَلام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يكون ظَلام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لِلِّي عَايش جُوَّا ضَيق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ويكون سَـــــلام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وِإيدِيه</a:t>
            </a:r>
            <a:r>
              <a:rPr lang="ar-EG" sz="6600" b="1" dirty="0">
                <a:solidFill>
                  <a:srgbClr val="003300"/>
                </a:solidFill>
              </a:rPr>
              <a:t> تِفتَح طَريق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مِن جُوَّا نَعشـــــــــــــي</a:t>
            </a:r>
            <a:br>
              <a:rPr lang="ar-EG" sz="7200" b="1" dirty="0"/>
            </a:br>
            <a:r>
              <a:rPr lang="ar-EG" sz="7200" b="1" dirty="0"/>
              <a:t>سِمِعت صُوته ينادي اِسمي</a:t>
            </a:r>
            <a:br>
              <a:rPr lang="ar-EG" sz="7200" b="1" dirty="0"/>
            </a:br>
            <a:r>
              <a:rPr lang="ar-EG" sz="7200" b="1" dirty="0"/>
              <a:t>وِبكِلْمَــــــة مِنُّــــــــــــه </a:t>
            </a:r>
          </a:p>
          <a:p>
            <a:pPr algn="ctr" rtl="1"/>
            <a:r>
              <a:rPr lang="ar-EG" sz="7200" b="1" dirty="0"/>
              <a:t>رَدّ رُوحِي جُوَّا جِسمي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يكون ظَلام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لِلِّي عَايش جُوَّا ضَيق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ويكون سَـــــلام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وِإيدِيه</a:t>
            </a:r>
            <a:r>
              <a:rPr lang="ar-EG" sz="6600" b="1" dirty="0">
                <a:solidFill>
                  <a:srgbClr val="003300"/>
                </a:solidFill>
              </a:rPr>
              <a:t> تِفتَح طَريق</a:t>
            </a:r>
          </a:p>
        </p:txBody>
      </p:sp>
    </p:spTree>
    <p:extLst>
      <p:ext uri="{BB962C8B-B14F-4D97-AF65-F5344CB8AC3E}">
        <p14:creationId xmlns:p14="http://schemas.microsoft.com/office/powerpoint/2010/main" val="397867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وَأقُوم وَأنــــــــا </a:t>
            </a:r>
          </a:p>
          <a:p>
            <a:pPr algn="ctr" rtl="1"/>
            <a:r>
              <a:rPr lang="ar-EG" sz="7200" b="1" dirty="0"/>
              <a:t>رَافِع عِينَـــيَّ لِعِينِيه</a:t>
            </a:r>
            <a:br>
              <a:rPr lang="ar-EG" sz="7200" b="1" dirty="0"/>
            </a:br>
            <a:r>
              <a:rPr lang="ar-EG" sz="7200" b="1" dirty="0"/>
              <a:t>وَلا إيد </a:t>
            </a:r>
            <a:r>
              <a:rPr lang="ar-EG" sz="7200" b="1" dirty="0" err="1"/>
              <a:t>بِتِسنِــــــد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أو تِسَاعِد غِير </a:t>
            </a:r>
            <a:r>
              <a:rPr lang="ar-EG" sz="7200" b="1" dirty="0" err="1"/>
              <a:t>إيدِيه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0505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يكون ظَلام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لِلِّي عَايش جُوَّا ضَيق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ويكون سَـــــلام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وِإيدِيه</a:t>
            </a:r>
            <a:r>
              <a:rPr lang="ar-EG" sz="6600" b="1" dirty="0">
                <a:solidFill>
                  <a:srgbClr val="003300"/>
                </a:solidFill>
              </a:rPr>
              <a:t> تِفتَح طَريق</a:t>
            </a:r>
          </a:p>
        </p:txBody>
      </p:sp>
    </p:spTree>
    <p:extLst>
      <p:ext uri="{BB962C8B-B14F-4D97-AF65-F5344CB8AC3E}">
        <p14:creationId xmlns:p14="http://schemas.microsoft.com/office/powerpoint/2010/main" val="289605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أنا كُلِّي لِيـــــــك </a:t>
            </a:r>
          </a:p>
          <a:p>
            <a:pPr algn="ctr" rtl="1"/>
            <a:r>
              <a:rPr lang="ar-EG" sz="7200" b="1" dirty="0" err="1"/>
              <a:t>ياللي</a:t>
            </a:r>
            <a:r>
              <a:rPr lang="ar-EG" sz="7200" b="1" dirty="0"/>
              <a:t> بِدَمَّك اِشتَرِيتني</a:t>
            </a:r>
            <a:br>
              <a:rPr lang="ar-EG" sz="7200" b="1" dirty="0"/>
            </a:br>
            <a:r>
              <a:rPr lang="ar-EG" sz="7200" b="1" dirty="0"/>
              <a:t>وَلا يكفي حُبِّــــــي </a:t>
            </a:r>
          </a:p>
          <a:p>
            <a:pPr algn="ctr" rtl="1"/>
            <a:r>
              <a:rPr lang="ar-EG" sz="7200" b="1" dirty="0"/>
              <a:t>وِخِدمِتي </a:t>
            </a:r>
            <a:r>
              <a:rPr lang="ar-EG" sz="7200" b="1" dirty="0" err="1"/>
              <a:t>ياللي</a:t>
            </a:r>
            <a:r>
              <a:rPr lang="ar-EG" sz="7200" b="1" dirty="0"/>
              <a:t> فَدِيتني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09599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يكون ظَلام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لِلِّي عَايش جُوَّا ضَيق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ويكون سَـــــلام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وِإيدِيه</a:t>
            </a:r>
            <a:r>
              <a:rPr lang="ar-EG" sz="6600" b="1" dirty="0">
                <a:solidFill>
                  <a:srgbClr val="003300"/>
                </a:solidFill>
              </a:rPr>
              <a:t> تِفتَح طَريق</a:t>
            </a:r>
          </a:p>
        </p:txBody>
      </p:sp>
    </p:spTree>
    <p:extLst>
      <p:ext uri="{BB962C8B-B14F-4D97-AF65-F5344CB8AC3E}">
        <p14:creationId xmlns:p14="http://schemas.microsoft.com/office/powerpoint/2010/main" val="209225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118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2024-03-18T10:00:44Z</dcterms:modified>
</cp:coreProperties>
</file>