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306" r:id="rId5"/>
    <p:sldId id="279" r:id="rId6"/>
    <p:sldId id="312" r:id="rId7"/>
    <p:sldId id="297" r:id="rId8"/>
    <p:sldId id="313" r:id="rId9"/>
    <p:sldId id="298" r:id="rId10"/>
    <p:sldId id="314" r:id="rId11"/>
    <p:sldId id="302" r:id="rId12"/>
    <p:sldId id="315" r:id="rId13"/>
    <p:sldId id="300" r:id="rId14"/>
    <p:sldId id="316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029" autoAdjust="0"/>
    <p:restoredTop sz="94660"/>
  </p:normalViewPr>
  <p:slideViewPr>
    <p:cSldViewPr>
      <p:cViewPr varScale="1">
        <p:scale>
          <a:sx n="99" d="100"/>
          <a:sy n="99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-1524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 smtClean="0"/>
          </a:p>
          <a:p>
            <a:pPr algn="ctr" rtl="1"/>
            <a:r>
              <a:rPr lang="ar-EG" sz="8000" b="1" dirty="0" smtClean="0"/>
              <a:t>ترنيــمة</a:t>
            </a:r>
          </a:p>
          <a:p>
            <a:pPr algn="ctr" rtl="1"/>
            <a:r>
              <a:rPr lang="ar-SA" altLang="en-US" sz="8000" b="1" dirty="0" smtClean="0"/>
              <a:t>لا يوصف سلام الله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0554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5- واللي عرف إن الملكوت</a:t>
            </a:r>
          </a:p>
          <a:p>
            <a:pPr algn="ctr" rtl="1"/>
            <a:r>
              <a:rPr lang="ar-EG" altLang="en-US" sz="6600" b="1" dirty="0" smtClean="0"/>
              <a:t>مش خير نستهلكه ونموت</a:t>
            </a:r>
          </a:p>
          <a:p>
            <a:pPr algn="ctr" rtl="1"/>
            <a:r>
              <a:rPr lang="ar-EG" altLang="en-US" sz="6600" b="1" dirty="0" smtClean="0"/>
              <a:t>إنما هو بر وسلام</a:t>
            </a:r>
          </a:p>
          <a:p>
            <a:pPr algn="ctr" rtl="1"/>
            <a:r>
              <a:rPr lang="ar-EG" altLang="en-US" sz="6600" b="1" dirty="0" smtClean="0"/>
              <a:t>وفرح لا حروف ولا أنغام</a:t>
            </a:r>
          </a:p>
          <a:p>
            <a:pPr algn="ctr" rtl="1"/>
            <a:r>
              <a:rPr lang="ar-EG" altLang="en-US" sz="6600" b="1" dirty="0" smtClean="0"/>
              <a:t>تقدر توصف عز الله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308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544354"/>
            <a:ext cx="8153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6- وسحق لنا رأس الحية</a:t>
            </a:r>
          </a:p>
          <a:p>
            <a:pPr algn="ctr" rtl="1"/>
            <a:r>
              <a:rPr lang="ar-EG" altLang="en-US" sz="6600" b="1" dirty="0" smtClean="0"/>
              <a:t>  وأبطل </a:t>
            </a:r>
            <a:r>
              <a:rPr lang="ar-EG" altLang="en-US" sz="6600" b="1" dirty="0" smtClean="0"/>
              <a:t>ما </a:t>
            </a:r>
            <a:r>
              <a:rPr lang="ar-EG" altLang="en-US" sz="6600" b="1" dirty="0" smtClean="0"/>
              <a:t>للخطيــــــة</a:t>
            </a:r>
            <a:endParaRPr lang="ar-EG" altLang="en-US" sz="6600" b="1" dirty="0" smtClean="0"/>
          </a:p>
          <a:p>
            <a:pPr algn="ctr" rtl="1"/>
            <a:r>
              <a:rPr lang="ar-EG" altLang="en-US" sz="6600" b="1" dirty="0" smtClean="0"/>
              <a:t>  مجدوا </a:t>
            </a:r>
            <a:r>
              <a:rPr lang="ar-EG" altLang="en-US" sz="6600" b="1" dirty="0" smtClean="0"/>
              <a:t>إله </a:t>
            </a:r>
            <a:r>
              <a:rPr lang="ar-EG" altLang="en-US" sz="6600" b="1" dirty="0" smtClean="0"/>
              <a:t>الســـــلام</a:t>
            </a:r>
            <a:endParaRPr lang="ar-EG" altLang="en-US" sz="6600" b="1" dirty="0" smtClean="0"/>
          </a:p>
          <a:p>
            <a:pPr algn="ctr" rtl="1"/>
            <a:r>
              <a:rPr lang="ar-EG" altLang="en-US" sz="6600" b="1" dirty="0" smtClean="0"/>
              <a:t>  من </a:t>
            </a:r>
            <a:r>
              <a:rPr lang="ar-EG" altLang="en-US" sz="6600" b="1" dirty="0" smtClean="0"/>
              <a:t>سيسحق الشيطان</a:t>
            </a:r>
          </a:p>
          <a:p>
            <a:pPr algn="ctr" rtl="1"/>
            <a:r>
              <a:rPr lang="ar-EG" altLang="en-US" sz="6600" b="1" dirty="0" smtClean="0"/>
              <a:t> سريعا </a:t>
            </a:r>
            <a:r>
              <a:rPr lang="ar-EG" altLang="en-US" sz="6600" b="1" dirty="0" smtClean="0"/>
              <a:t>تحت </a:t>
            </a:r>
            <a:r>
              <a:rPr lang="ar-EG" altLang="en-US" sz="6600" b="1" dirty="0" smtClean="0"/>
              <a:t>أقدامنـــا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0688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315754"/>
            <a:ext cx="7391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1- عند اللي </a:t>
            </a:r>
            <a:r>
              <a:rPr lang="ar-EG" altLang="en-US" sz="6600" b="1" dirty="0" err="1" smtClean="0"/>
              <a:t>داقه</a:t>
            </a:r>
            <a:r>
              <a:rPr lang="ar-EG" altLang="en-US" sz="6600" b="1" dirty="0" smtClean="0"/>
              <a:t> </a:t>
            </a:r>
            <a:r>
              <a:rPr lang="ar-EG" altLang="en-US" sz="6600" b="1" dirty="0" smtClean="0"/>
              <a:t>في ظروف</a:t>
            </a:r>
          </a:p>
          <a:p>
            <a:pPr algn="ctr" rtl="1"/>
            <a:r>
              <a:rPr lang="ar-EG" altLang="en-US" sz="6600" b="1" dirty="0" smtClean="0"/>
              <a:t>  صعبة </a:t>
            </a:r>
            <a:r>
              <a:rPr lang="ar-EG" altLang="en-US" sz="6600" b="1" dirty="0" err="1" smtClean="0"/>
              <a:t>وماليانة</a:t>
            </a:r>
            <a:r>
              <a:rPr lang="ar-EG" altLang="en-US" sz="6600" b="1" dirty="0" smtClean="0"/>
              <a:t> بالخوف</a:t>
            </a:r>
          </a:p>
          <a:p>
            <a:pPr algn="ctr" rtl="1"/>
            <a:r>
              <a:rPr lang="ar-EG" altLang="en-US" sz="6600" b="1" dirty="0" smtClean="0"/>
              <a:t>يدخل </a:t>
            </a:r>
            <a:r>
              <a:rPr lang="ar-EG" altLang="en-US" sz="6600" b="1" dirty="0" smtClean="0"/>
              <a:t>والأبواب </a:t>
            </a:r>
            <a:r>
              <a:rPr lang="ar-EG" altLang="en-US" sz="6600" b="1" dirty="0" smtClean="0"/>
              <a:t>مقفولة</a:t>
            </a:r>
          </a:p>
          <a:p>
            <a:pPr algn="ctr" rtl="1"/>
            <a:r>
              <a:rPr lang="ar-EG" altLang="en-US" sz="6600" b="1" dirty="0" smtClean="0"/>
              <a:t>   يطرد </a:t>
            </a:r>
            <a:r>
              <a:rPr lang="ar-EG" altLang="en-US" sz="6600" b="1" dirty="0" smtClean="0"/>
              <a:t>كل الخوف وحمولة</a:t>
            </a:r>
          </a:p>
          <a:p>
            <a:pPr algn="ctr" rtl="1"/>
            <a:r>
              <a:rPr lang="ar-EG" altLang="en-US" sz="6600" b="1" dirty="0" smtClean="0"/>
              <a:t>ويعطي سلامه لقلوبنا</a:t>
            </a:r>
            <a:endParaRPr lang="en-US" altLang="en-US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533400"/>
            <a:ext cx="8153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2- عند اللي جاء للمسيح</a:t>
            </a:r>
          </a:p>
          <a:p>
            <a:pPr algn="ctr" rtl="1"/>
            <a:r>
              <a:rPr lang="ar-EG" altLang="en-US" sz="6600" b="1" dirty="0" smtClean="0"/>
              <a:t>وقاله: ”ارحمني يا مريح“</a:t>
            </a:r>
          </a:p>
          <a:p>
            <a:pPr algn="ctr" rtl="1"/>
            <a:r>
              <a:rPr lang="ar-EG" altLang="en-US" sz="6600" b="1" dirty="0" smtClean="0"/>
              <a:t>يسمع قول: ”اذهب بسلام.</a:t>
            </a:r>
          </a:p>
          <a:p>
            <a:pPr algn="ctr" rtl="1"/>
            <a:r>
              <a:rPr lang="ar-EG" altLang="en-US" sz="6600" b="1" dirty="0" smtClean="0"/>
              <a:t>لا تعد </a:t>
            </a:r>
            <a:r>
              <a:rPr lang="ar-EG" altLang="en-US" sz="6600" b="1" dirty="0" err="1" smtClean="0"/>
              <a:t>تاني</a:t>
            </a:r>
            <a:r>
              <a:rPr lang="ar-EG" altLang="en-US" sz="6600" b="1" dirty="0" smtClean="0"/>
              <a:t> للآثام“</a:t>
            </a:r>
          </a:p>
          <a:p>
            <a:pPr algn="ctr" rtl="1"/>
            <a:r>
              <a:rPr lang="ar-EG" altLang="en-US" sz="6600" b="1" dirty="0" smtClean="0"/>
              <a:t>ولا تبعد </a:t>
            </a:r>
            <a:r>
              <a:rPr lang="ar-EG" altLang="en-US" sz="6600" b="1" dirty="0" err="1" smtClean="0"/>
              <a:t>تاني</a:t>
            </a:r>
            <a:r>
              <a:rPr lang="ar-EG" altLang="en-US" sz="6600" b="1" dirty="0" smtClean="0"/>
              <a:t> عنا</a:t>
            </a:r>
            <a:endParaRPr lang="en-US" altLang="en-US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3- عند اللي </a:t>
            </a:r>
            <a:r>
              <a:rPr lang="ar-EG" altLang="en-US" sz="6600" b="1" dirty="0" err="1" smtClean="0"/>
              <a:t>داق</a:t>
            </a:r>
            <a:r>
              <a:rPr lang="ar-EG" altLang="en-US" sz="6600" b="1" dirty="0" smtClean="0"/>
              <a:t> الخلاص</a:t>
            </a:r>
          </a:p>
          <a:p>
            <a:pPr algn="ctr" rtl="1"/>
            <a:r>
              <a:rPr lang="ar-EG" altLang="en-US" sz="6600" b="1" dirty="0" smtClean="0"/>
              <a:t>وحمل عربون الميراث</a:t>
            </a:r>
          </a:p>
          <a:p>
            <a:pPr algn="ctr" rtl="1"/>
            <a:r>
              <a:rPr lang="ar-EG" altLang="en-US" sz="6600" b="1" dirty="0" smtClean="0"/>
              <a:t>قال:“ </a:t>
            </a:r>
            <a:r>
              <a:rPr lang="ar-EG" altLang="en-US" sz="6600" b="1" dirty="0" err="1" smtClean="0"/>
              <a:t>اطلق</a:t>
            </a:r>
            <a:r>
              <a:rPr lang="ar-EG" altLang="en-US" sz="6600" b="1" dirty="0" smtClean="0"/>
              <a:t> عبدك الآن.</a:t>
            </a:r>
          </a:p>
          <a:p>
            <a:pPr algn="ctr" rtl="1"/>
            <a:r>
              <a:rPr lang="ar-EG" altLang="en-US" sz="6600" b="1" dirty="0" smtClean="0"/>
              <a:t>بسلام </a:t>
            </a:r>
            <a:r>
              <a:rPr lang="ar-EG" altLang="en-US" sz="6600" b="1" dirty="0" err="1" smtClean="0"/>
              <a:t>انا</a:t>
            </a:r>
            <a:r>
              <a:rPr lang="ar-EG" altLang="en-US" sz="6600" b="1" dirty="0" smtClean="0"/>
              <a:t> شفت بإيمان</a:t>
            </a:r>
          </a:p>
          <a:p>
            <a:pPr algn="ctr" rtl="1"/>
            <a:r>
              <a:rPr lang="ar-EG" altLang="en-US" sz="6600" b="1" dirty="0" smtClean="0"/>
              <a:t>يسوع ربي خلاص الله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1362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7489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لا يوصف لا لا لا 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</a:p>
          <a:p>
            <a:pPr algn="ctr" rtl="1"/>
            <a:r>
              <a:rPr lang="ar-EG" altLang="en-US" sz="7200" b="1" dirty="0" smtClean="0"/>
              <a:t>نهر شفاء لحياتنا</a:t>
            </a:r>
          </a:p>
          <a:p>
            <a:pPr algn="ctr" rtl="1"/>
            <a:r>
              <a:rPr lang="ar-EG" altLang="en-US" sz="7200" b="1" dirty="0" smtClean="0"/>
              <a:t>وهو في وسطنا</a:t>
            </a:r>
          </a:p>
          <a:p>
            <a:pPr algn="ctr" rtl="1"/>
            <a:r>
              <a:rPr lang="ar-EG" altLang="en-US" sz="7200" b="1" dirty="0" smtClean="0"/>
              <a:t>لا يوصف سلام الله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609600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4- عند اللي سمع ابن الله</a:t>
            </a:r>
          </a:p>
          <a:p>
            <a:pPr algn="ctr" rtl="1"/>
            <a:r>
              <a:rPr lang="ar-EG" altLang="en-US" sz="6600" b="1" dirty="0" smtClean="0"/>
              <a:t>لما قال في وسطنا:</a:t>
            </a:r>
          </a:p>
          <a:p>
            <a:pPr algn="ctr" rtl="1"/>
            <a:r>
              <a:rPr lang="ar-EG" altLang="en-US" sz="6600" b="1" dirty="0" smtClean="0"/>
              <a:t>”سلاما أترك لكم</a:t>
            </a:r>
          </a:p>
          <a:p>
            <a:pPr algn="ctr" rtl="1"/>
            <a:r>
              <a:rPr lang="ar-EG" altLang="en-US" sz="6600" b="1" dirty="0" smtClean="0"/>
              <a:t>سلامي </a:t>
            </a:r>
            <a:r>
              <a:rPr lang="ar-EG" altLang="en-US" sz="6600" b="1" dirty="0" err="1" smtClean="0"/>
              <a:t>انا</a:t>
            </a:r>
            <a:r>
              <a:rPr lang="ar-EG" altLang="en-US" sz="6600" b="1" dirty="0" smtClean="0"/>
              <a:t> </a:t>
            </a:r>
            <a:r>
              <a:rPr lang="ar-EG" altLang="en-US" sz="6600" b="1" dirty="0" err="1" smtClean="0"/>
              <a:t>اعطيكم</a:t>
            </a:r>
            <a:r>
              <a:rPr lang="ar-EG" altLang="en-US" sz="6600" b="1" dirty="0" smtClean="0"/>
              <a:t>“</a:t>
            </a:r>
          </a:p>
          <a:p>
            <a:pPr algn="ctr" rtl="1"/>
            <a:r>
              <a:rPr lang="ar-EG" altLang="en-US" sz="6600" b="1" dirty="0" smtClean="0"/>
              <a:t>فما عاد يخشي غير الله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08323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276</Words>
  <Application>Microsoft Office PowerPoint</Application>
  <PresentationFormat>عرض على الشاشة (3:4)‏</PresentationFormat>
  <Paragraphs>68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125</cp:revision>
  <dcterms:created xsi:type="dcterms:W3CDTF">2021-12-07T14:30:00Z</dcterms:created>
  <dcterms:modified xsi:type="dcterms:W3CDTF">2021-12-14T12:37:14Z</dcterms:modified>
</cp:coreProperties>
</file>