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0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لاسمك يا فادينا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(لاسمك يا فادِينا بصِدق أتينا</a:t>
            </a:r>
            <a:br>
              <a:rPr lang="ar-EG" sz="6600" b="1" dirty="0"/>
            </a:br>
            <a:r>
              <a:rPr lang="ar-EG" sz="6600" b="1" dirty="0"/>
              <a:t>وشـــوق القلب إليك</a:t>
            </a:r>
            <a:br>
              <a:rPr lang="ar-EG" sz="6600" b="1" dirty="0"/>
            </a:br>
            <a:r>
              <a:rPr lang="ar-EG" sz="6600" b="1" dirty="0"/>
              <a:t>ورَفعنــا عِينينـــــا عَليك إدِّينــا</a:t>
            </a:r>
            <a:br>
              <a:rPr lang="ar-EG" sz="6600" b="1" dirty="0"/>
            </a:br>
            <a:r>
              <a:rPr lang="ar-EG" sz="6600" b="1" dirty="0"/>
              <a:t>نِشوفك نِفرَح بيـك)2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8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(شعبك يترَجَّــــــــاكْ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عَلِّمنا نِعيش في رِضَاكْ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اِروي مَحَبّتنا وزيدْ وِحْدِتنا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ومتَّعْنا بسُكنــــــــاكْ)2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(يمكن </a:t>
            </a:r>
            <a:r>
              <a:rPr lang="ar-EG" sz="6600" b="1" dirty="0" err="1"/>
              <a:t>خَطاوينا</a:t>
            </a:r>
            <a:r>
              <a:rPr lang="ar-EG" sz="6600" b="1" dirty="0"/>
              <a:t> تِتوه يخزِينا</a:t>
            </a:r>
            <a:br>
              <a:rPr lang="ar-EG" sz="6600" b="1" dirty="0"/>
            </a:br>
            <a:r>
              <a:rPr lang="ar-EG" sz="6600" b="1" dirty="0"/>
              <a:t>مَاضِينا وضَعْف الرُّوحْ</a:t>
            </a:r>
            <a:br>
              <a:rPr lang="ar-EG" sz="6600" b="1" dirty="0"/>
            </a:br>
            <a:r>
              <a:rPr lang="ar-EG" sz="6600" b="1" dirty="0"/>
              <a:t>لكنْ تِهدِينَــــــا ورُوحك فينا</a:t>
            </a:r>
            <a:br>
              <a:rPr lang="ar-EG" sz="6600" b="1" dirty="0"/>
            </a:br>
            <a:r>
              <a:rPr lang="ar-EG" sz="6600" b="1" dirty="0"/>
              <a:t>يدَاوي كُل جُــــروحْ)2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33690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8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(شعبك يترَجَّــــــــاكْ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عَلِّمنا نِعيش في رِضَاكْ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اِروي مَحَبّتنا وزيدْ وِحْدِتنا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ومتَّعْنا بسُكنــــــــاكْ)2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48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(جَمَّعْنا احمَالنا وكُل آمَالنا</a:t>
            </a:r>
            <a:br>
              <a:rPr lang="ar-EG" sz="6600" b="1" dirty="0"/>
            </a:br>
            <a:r>
              <a:rPr lang="ar-EG" sz="6600" b="1" dirty="0" err="1"/>
              <a:t>وجَايين</a:t>
            </a:r>
            <a:r>
              <a:rPr lang="ar-EG" sz="6600" b="1" dirty="0"/>
              <a:t> مُنسَحِقين</a:t>
            </a:r>
            <a:br>
              <a:rPr lang="ar-EG" sz="6600" b="1" dirty="0"/>
            </a:br>
            <a:r>
              <a:rPr lang="ar-EG" sz="6600" b="1" dirty="0" err="1"/>
              <a:t>بِنقـــول</a:t>
            </a:r>
            <a:r>
              <a:rPr lang="ar-EG" sz="6600" b="1" dirty="0"/>
              <a:t> لك </a:t>
            </a:r>
            <a:r>
              <a:rPr lang="ar-EG" sz="6600" b="1"/>
              <a:t>قُدْنــا أنت </a:t>
            </a:r>
            <a:r>
              <a:rPr lang="ar-EG" sz="6600" b="1" dirty="0"/>
              <a:t>وأيِّدْنا</a:t>
            </a:r>
            <a:br>
              <a:rPr lang="ar-EG" sz="6600" b="1" dirty="0"/>
            </a:br>
            <a:r>
              <a:rPr lang="ar-EG" sz="6600" b="1" dirty="0"/>
              <a:t>بروحــك الأمين)2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4951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8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(شعبك يترَجَّــــــــاكْ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عَلِّمنا نِعيش في رِضَاكْ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اِروي مَحَبّتنا وزيدْ وِحْدِتنا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ومتَّعْنا بسُكنــــــــاكْ)2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1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139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2024-03-17T20:41:34Z</dcterms:modified>
</cp:coreProperties>
</file>