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5" r:id="rId2"/>
    <p:sldId id="277" r:id="rId3"/>
    <p:sldId id="369" r:id="rId4"/>
    <p:sldId id="370" r:id="rId5"/>
    <p:sldId id="371" r:id="rId6"/>
    <p:sldId id="293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65" d="100"/>
          <a:sy n="65" d="100"/>
        </p:scale>
        <p:origin x="60" y="10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للمنتهى أحببتني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799028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SA" sz="5400" b="1" dirty="0"/>
              <a:t>1</a:t>
            </a:r>
            <a:r>
              <a:rPr lang="ar-SA" sz="6600" b="1" dirty="0"/>
              <a:t>-(لِلمُنتَهَى أحْبَبْتِني   </a:t>
            </a:r>
            <a:endParaRPr lang="ar-EG" sz="6600" b="1" dirty="0"/>
          </a:p>
          <a:p>
            <a:pPr algn="ctr" rtl="1"/>
            <a:r>
              <a:rPr lang="ar-SA" sz="6600" b="1" dirty="0"/>
              <a:t>مَرِّيت</a:t>
            </a:r>
            <a:r>
              <a:rPr lang="ar-EG" sz="6600" b="1"/>
              <a:t> </a:t>
            </a:r>
            <a:r>
              <a:rPr lang="ar-SA" sz="6600" b="1"/>
              <a:t>عَلَىَّ </a:t>
            </a:r>
            <a:r>
              <a:rPr lang="ar-SA" sz="6600" b="1" dirty="0"/>
              <a:t>وِقَوِّمْتِني</a:t>
            </a:r>
            <a:br>
              <a:rPr lang="ar-SA" sz="6600" b="1" dirty="0"/>
            </a:br>
            <a:r>
              <a:rPr lang="ar-SA" sz="6600" b="1" dirty="0"/>
              <a:t>عَلِّيت مَقامي قَدِّسْتِني</a:t>
            </a:r>
            <a:br>
              <a:rPr lang="ar-SA" sz="6600" b="1" dirty="0"/>
            </a:br>
            <a:r>
              <a:rPr lang="ar-SA" sz="6600" b="1" dirty="0"/>
              <a:t>أنا قلب</a:t>
            </a:r>
            <a:r>
              <a:rPr lang="ar-EG" sz="6600" b="1" dirty="0"/>
              <a:t>ـــ</a:t>
            </a:r>
            <a:r>
              <a:rPr lang="ar-SA" sz="6600" b="1" dirty="0"/>
              <a:t>ي لي</a:t>
            </a:r>
            <a:r>
              <a:rPr lang="ar-EG" sz="6600" b="1" dirty="0"/>
              <a:t>ــــــــ</a:t>
            </a:r>
            <a:r>
              <a:rPr lang="ar-SA" sz="6600" b="1" dirty="0"/>
              <a:t>ك</a:t>
            </a:r>
            <a:endParaRPr lang="ar-EG" sz="6600" b="1" dirty="0"/>
          </a:p>
          <a:p>
            <a:pPr algn="ctr" rtl="1"/>
            <a:r>
              <a:rPr lang="ar-EG" sz="6600" b="1" dirty="0"/>
              <a:t>   </a:t>
            </a:r>
            <a:r>
              <a:rPr lang="ar-SA" sz="6600" b="1" dirty="0"/>
              <a:t>عَلى طول مَدْيُونْ)2</a:t>
            </a:r>
          </a:p>
          <a:p>
            <a:pPr algn="ctr"/>
            <a:br>
              <a:rPr lang="ar-SA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</a:t>
            </a:r>
            <a:r>
              <a:rPr lang="ar-SA" sz="5400" b="1" dirty="0">
                <a:solidFill>
                  <a:srgbClr val="003300"/>
                </a:solidFill>
              </a:rPr>
              <a:t>قرار:</a:t>
            </a:r>
            <a:r>
              <a:rPr lang="ar-EG" sz="54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قلبي مَديُون لِحُبَّك لِيَّ</a:t>
            </a:r>
            <a:br>
              <a:rPr lang="ar-SA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رَدِّيت حَيَاتي بنِعمَة غَنيَّة</a:t>
            </a:r>
            <a:br>
              <a:rPr lang="ar-SA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وِعَشَان حَنانك سَبَى حَيَاتي</a:t>
            </a:r>
            <a:br>
              <a:rPr lang="ar-SA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وِعَشَان جَمَالك مَلا العُيُونْ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قلبي مَديُونْ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533400"/>
            <a:ext cx="9982199" cy="7201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2</a:t>
            </a:r>
            <a:r>
              <a:rPr lang="ar-SA" sz="6600" b="1" dirty="0"/>
              <a:t>-</a:t>
            </a:r>
            <a:endParaRPr lang="ar-EG" sz="6600" b="1" dirty="0"/>
          </a:p>
          <a:p>
            <a:pPr algn="ctr" rtl="1"/>
            <a:r>
              <a:rPr lang="ar-SA" sz="6600" b="1" dirty="0"/>
              <a:t>(عَندَك سُلطان يكسَر القِيد</a:t>
            </a:r>
            <a:br>
              <a:rPr lang="ar-SA" sz="6600" b="1" dirty="0"/>
            </a:br>
            <a:r>
              <a:rPr lang="ar-SA" sz="6600" b="1" dirty="0"/>
              <a:t>وِدَمَّك يامَـــــــــا حَرَّر عَبيد</a:t>
            </a:r>
            <a:br>
              <a:rPr lang="ar-SA" sz="6600" b="1" dirty="0"/>
            </a:br>
            <a:r>
              <a:rPr lang="ar-SA" sz="6600" b="1" dirty="0"/>
              <a:t>ضَمَّدْت جُرُوحِي وِحَرَّرْتِني</a:t>
            </a:r>
            <a:br>
              <a:rPr lang="ar-SA" sz="6600" b="1" dirty="0"/>
            </a:br>
            <a:r>
              <a:rPr lang="ar-EG" sz="6600" b="1" dirty="0"/>
              <a:t> </a:t>
            </a:r>
            <a:r>
              <a:rPr lang="ar-SA" sz="6600" b="1" dirty="0"/>
              <a:t>نِسِيت آثامِـــــي بقلب حَنُون)2</a:t>
            </a:r>
          </a:p>
          <a:p>
            <a:pPr algn="ctr"/>
            <a:br>
              <a:rPr lang="ar-SA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994562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96754"/>
            <a:ext cx="9982199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5400" b="1" dirty="0">
                <a:solidFill>
                  <a:srgbClr val="003300"/>
                </a:solidFill>
              </a:rPr>
              <a:t>ال</a:t>
            </a:r>
            <a:r>
              <a:rPr lang="ar-SA" sz="5400" b="1" dirty="0">
                <a:solidFill>
                  <a:srgbClr val="003300"/>
                </a:solidFill>
              </a:rPr>
              <a:t>قرار:</a:t>
            </a:r>
            <a:r>
              <a:rPr lang="ar-EG" sz="5400" b="1" dirty="0">
                <a:solidFill>
                  <a:srgbClr val="003300"/>
                </a:solidFill>
              </a:rPr>
              <a:t> </a:t>
            </a:r>
            <a:r>
              <a:rPr lang="ar-SA" sz="6600" b="1" dirty="0">
                <a:solidFill>
                  <a:srgbClr val="003300"/>
                </a:solidFill>
              </a:rPr>
              <a:t>قلبي مَديُون لِحُبَّك لِيَّ</a:t>
            </a:r>
            <a:br>
              <a:rPr lang="ar-SA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رَدِّيت حَيَاتي بنِعمَة غَنيَّة</a:t>
            </a:r>
            <a:br>
              <a:rPr lang="ar-SA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وِعَشَان حَنانك سَبَى حَيَاتي</a:t>
            </a:r>
            <a:br>
              <a:rPr lang="ar-SA" sz="6600" b="1" dirty="0">
                <a:solidFill>
                  <a:srgbClr val="003300"/>
                </a:solidFill>
              </a:rPr>
            </a:br>
            <a:r>
              <a:rPr lang="ar-SA" sz="6600" b="1" dirty="0">
                <a:solidFill>
                  <a:srgbClr val="003300"/>
                </a:solidFill>
              </a:rPr>
              <a:t>وِعَشَان جَمَالك مَلا العُيُونْ </a:t>
            </a:r>
            <a:endParaRPr lang="ar-EG" sz="6600" b="1" dirty="0">
              <a:solidFill>
                <a:srgbClr val="003300"/>
              </a:solidFill>
            </a:endParaRPr>
          </a:p>
          <a:p>
            <a:pPr algn="ctr" rtl="1"/>
            <a:r>
              <a:rPr lang="ar-SA" sz="6600" b="1" dirty="0">
                <a:solidFill>
                  <a:srgbClr val="003300"/>
                </a:solidFill>
              </a:rPr>
              <a:t>قلبي مَديُونْ</a:t>
            </a:r>
          </a:p>
        </p:txBody>
      </p:sp>
    </p:spTree>
    <p:extLst>
      <p:ext uri="{BB962C8B-B14F-4D97-AF65-F5344CB8AC3E}">
        <p14:creationId xmlns:p14="http://schemas.microsoft.com/office/powerpoint/2010/main" val="4059864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1698</TotalTime>
  <Words>102</Words>
  <Application>Microsoft Office PowerPoint</Application>
  <PresentationFormat>عرض على الشاشة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208</cp:revision>
  <dcterms:created xsi:type="dcterms:W3CDTF">2021-12-07T14:30:00Z</dcterms:created>
  <dcterms:modified xsi:type="dcterms:W3CDTF">2024-03-17T20:35:33Z</dcterms:modified>
</cp:coreProperties>
</file>