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52" y="8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لولا الصليب ُمن أنا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لَوْلا الصَّليبُ مَـــــنْ أنا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ياسَيِّدي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لَوْلاكَ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يافادي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حياتي مَــــــنْ أكونْ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لَوْلاكَ كُنْتُ تائِهاً فــــي ظُلْمَــــــةِ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وَكانَ قَلْبي غارِقاً تَحْتَ الدُّيــــــونْ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(فأنا لَكَ وَلِغَيْرِكَ لَنْ أكــــــــــــــــونْ)2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وَلأجْلِكَ كُلُّ تَضْحِـيَةٍ تَهـــــــــــــــونْ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(لَيْسَ مِثْلَكَ مَنْ يُحِبُّنــي بفؤادِهِ الحَنونْ)2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en-US" altLang="en-US" sz="115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لَوْلا انتِظاري لِمَجيئِكَ القَــــريبْ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لَوْلا رجائي في حياتي في السَّمـاءْ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لَعِشْتُ طولَ العُمْرِ في خَوْفٍ مُذيبْ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مِنَ الغَدِ المَجهولِ في لَيْلِ الشَّقــــاءْ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98087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(فأنا لَكَ وَلِغَيْرِكَ لَنْ أكــــــــــــــــونْ)2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وَلأجْلِكَ كُلُّ تَضْحِـيَةٍ تَهـــــــــــــــونْ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(لَيْسَ مِثْلَكَ مَنْ يُحِبُّنــي بفؤادِهِ الحَنونْ)2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en-US" altLang="en-US" sz="115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4678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أكونُ في الدُّنيـا سَراباً يَنْتَهي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لَوْ كُنْتُ قَدْ حُرِمْتُ مِنْ أمْجـادِكَ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مَوْلايَ أشْكُرُ امتيــــــازَكَ الَّذي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قَدْ ضَمَّنِـي وَاخْتارَنــــــي لِبَيْتِكَ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0792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(فأنا لَكَ وَلِغَيْرِكَ لَنْ أكــــــــــــــــونْ)2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وَلأجْلِكَ كُلُّ تَضْحِـيَةٍ تَهـــــــــــــــونْ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(لَيْسَ مِثْلَكَ مَنْ يُحِبُّنــي بفؤادِهِ الحَنونْ)2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en-US" altLang="en-US" sz="115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2113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3235</TotalTime>
  <Words>164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256</cp:revision>
  <dcterms:created xsi:type="dcterms:W3CDTF">2021-12-07T14:30:00Z</dcterms:created>
  <dcterms:modified xsi:type="dcterms:W3CDTF">2024-03-17T20:31:01Z</dcterms:modified>
</cp:coreProperties>
</file>