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5" r:id="rId3"/>
    <p:sldId id="403" r:id="rId4"/>
    <p:sldId id="412" r:id="rId5"/>
    <p:sldId id="407" r:id="rId6"/>
    <p:sldId id="413" r:id="rId7"/>
    <p:sldId id="409" r:id="rId8"/>
    <p:sldId id="414" r:id="rId9"/>
    <p:sldId id="411" r:id="rId10"/>
    <p:sldId id="415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12"/>
            <p14:sldId id="407"/>
            <p14:sldId id="413"/>
            <p14:sldId id="409"/>
            <p14:sldId id="414"/>
            <p14:sldId id="411"/>
            <p14:sldId id="4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9" d="100"/>
          <a:sy n="59" d="100"/>
        </p:scale>
        <p:origin x="140" y="3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لولا النعمة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48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لولا النِّعمة ماكُنت أشوفَك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ولا كان ليَّ مكان في سَمَاكْ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أنا مديُــون لك ربِّي بعُمري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 err="1">
                <a:solidFill>
                  <a:srgbClr val="00582A"/>
                </a:solidFill>
              </a:rPr>
              <a:t>ياللي</a:t>
            </a:r>
            <a:r>
              <a:rPr lang="ar-EG" sz="7200" b="1" dirty="0">
                <a:solidFill>
                  <a:srgbClr val="00582A"/>
                </a:solidFill>
              </a:rPr>
              <a:t> فدِيتنـــي بسَفك دِمـاكْ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061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48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لولا النِّعمة ماكُنت أشوفَك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ولا كان ليَّ مكان في سَمَاكْ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أنا مديُــون لك ربِّي بعُمري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 err="1">
                <a:solidFill>
                  <a:srgbClr val="00582A"/>
                </a:solidFill>
              </a:rPr>
              <a:t>ياللي</a:t>
            </a:r>
            <a:r>
              <a:rPr lang="ar-EG" sz="7200" b="1" dirty="0">
                <a:solidFill>
                  <a:srgbClr val="00582A"/>
                </a:solidFill>
              </a:rPr>
              <a:t> فدِيتنـــي بسَفك دِمـاكْ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788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1-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400" b="1" dirty="0" err="1"/>
              <a:t>مانساش</a:t>
            </a:r>
            <a:r>
              <a:rPr lang="ar-EG" sz="6400" b="1" dirty="0"/>
              <a:t> أصلي كُنت أنا عَاصِي</a:t>
            </a:r>
            <a:br>
              <a:rPr lang="ar-EG" sz="6400" b="1" dirty="0"/>
            </a:br>
            <a:r>
              <a:rPr lang="ar-EG" sz="6400" b="1" dirty="0"/>
              <a:t>طُول أيَّامـــي وكُلِّــــــــي مَعَاصِي</a:t>
            </a:r>
            <a:br>
              <a:rPr lang="ar-EG" sz="6400" b="1" dirty="0"/>
            </a:br>
            <a:r>
              <a:rPr lang="ar-EG" sz="6400" b="1" dirty="0"/>
              <a:t>ضَرْبَــة طَرِيَّـــة في كُلِّ كيــــــاني</a:t>
            </a:r>
            <a:br>
              <a:rPr lang="ar-EG" sz="6400" b="1" dirty="0"/>
            </a:br>
            <a:r>
              <a:rPr lang="ar-EG" sz="6400" b="1" dirty="0"/>
              <a:t>مِن رِجلَــــــيَّ لِهــامِـــــة رَاســــي</a:t>
            </a:r>
            <a:br>
              <a:rPr lang="ar-EG" sz="6600" b="1" dirty="0"/>
            </a:br>
            <a:br>
              <a:rPr lang="ar-EG" sz="6600" b="1" dirty="0"/>
            </a:br>
            <a:endParaRPr lang="ar-SA" sz="6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48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لولا النِّعمة ماكُنت أشوفَك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ولا كان ليَّ مكان في سَمَاكْ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أنا مديُــون لك ربِّي بعُمري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 err="1">
                <a:solidFill>
                  <a:srgbClr val="00582A"/>
                </a:solidFill>
              </a:rPr>
              <a:t>ياللي</a:t>
            </a:r>
            <a:r>
              <a:rPr lang="ar-EG" sz="7200" b="1" dirty="0">
                <a:solidFill>
                  <a:srgbClr val="00582A"/>
                </a:solidFill>
              </a:rPr>
              <a:t> فدِيتنـــي بسَفك دِمـاكْ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146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874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2-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ياما حاوِلت وكُنت </a:t>
            </a:r>
            <a:r>
              <a:rPr lang="ar-EG" sz="6600" b="1" dirty="0" err="1"/>
              <a:t>باحَاوِلْ</a:t>
            </a:r>
            <a:br>
              <a:rPr lang="ar-EG" sz="6600" b="1" dirty="0"/>
            </a:br>
            <a:r>
              <a:rPr lang="ar-EG" sz="6600" b="1" dirty="0"/>
              <a:t>أجـِد الرَّاحَــــة ماكُنتِش طايِلْ</a:t>
            </a:r>
            <a:br>
              <a:rPr lang="ar-EG" sz="6600" b="1" dirty="0"/>
            </a:br>
            <a:r>
              <a:rPr lang="ar-EG" sz="6600" b="1" dirty="0"/>
              <a:t>عِشت في وَهم سنين خَدَعِتني</a:t>
            </a:r>
            <a:br>
              <a:rPr lang="ar-EG" sz="6600" b="1" dirty="0"/>
            </a:br>
            <a:r>
              <a:rPr lang="ar-EG" sz="6600" b="1" dirty="0"/>
              <a:t>شَهْــوة عِيني في عَـــالَم زايِل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br>
              <a:rPr lang="ar-EG" sz="6600" b="1" dirty="0"/>
            </a:b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48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لولا النِّعمة ماكُنت أشوفَك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ولا كان ليَّ مكان في سَمَاكْ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أنا مديُــون لك ربِّي بعُمري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 err="1">
                <a:solidFill>
                  <a:srgbClr val="00582A"/>
                </a:solidFill>
              </a:rPr>
              <a:t>ياللي</a:t>
            </a:r>
            <a:r>
              <a:rPr lang="ar-EG" sz="7200" b="1" dirty="0">
                <a:solidFill>
                  <a:srgbClr val="00582A"/>
                </a:solidFill>
              </a:rPr>
              <a:t> فدِيتنـــي بسَفك دِمـاكْ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272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3-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نعمة غنيَّة اتَّجَهـِتْ لــيَّ</a:t>
            </a:r>
            <a:br>
              <a:rPr lang="ar-EG" sz="7200" b="1" dirty="0"/>
            </a:br>
            <a:r>
              <a:rPr lang="ar-EG" sz="7200" b="1" dirty="0"/>
              <a:t>فَكِّت نفســــي مِن العُبُودِيَّة</a:t>
            </a:r>
            <a:br>
              <a:rPr lang="ar-EG" sz="7200" b="1" dirty="0"/>
            </a:br>
            <a:r>
              <a:rPr lang="ar-EG" sz="7200" b="1" dirty="0"/>
              <a:t>لما فَداني يَسُـــوع ودَعَاني</a:t>
            </a:r>
            <a:br>
              <a:rPr lang="ar-EG" sz="7200" b="1" dirty="0"/>
            </a:br>
            <a:r>
              <a:rPr lang="ar-EG" sz="7200" b="1" dirty="0"/>
              <a:t>في الحَال قلبـي اتغَيَّر فـيَّ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br>
              <a:rPr lang="ar-EG" sz="8000" b="1" dirty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48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لولا النِّعمة ماكُنت أشوفَك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ولا كان ليَّ مكان في سَمَاكْ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أنا مديُــون لك ربِّي بعُمري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 err="1">
                <a:solidFill>
                  <a:srgbClr val="00582A"/>
                </a:solidFill>
              </a:rPr>
              <a:t>ياللي</a:t>
            </a:r>
            <a:r>
              <a:rPr lang="ar-EG" sz="7200" b="1" dirty="0">
                <a:solidFill>
                  <a:srgbClr val="00582A"/>
                </a:solidFill>
              </a:rPr>
              <a:t> فدِيتنـــي بسَفك دِمـاكْ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608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4-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 نِعمة تكَفِّي طول الرِّحْلة</a:t>
            </a:r>
            <a:br>
              <a:rPr lang="ar-EG" sz="7200" b="1" dirty="0"/>
            </a:br>
            <a:r>
              <a:rPr lang="ar-EG" sz="7200" b="1" dirty="0"/>
              <a:t>مِن بدايتهــــــا لحَدِّ لُقــــاكْ</a:t>
            </a:r>
            <a:br>
              <a:rPr lang="ar-EG" sz="7200" b="1" dirty="0"/>
            </a:br>
            <a:r>
              <a:rPr lang="ar-EG" sz="7200" b="1" dirty="0"/>
              <a:t>ماشية </a:t>
            </a:r>
            <a:r>
              <a:rPr lang="ar-EG" sz="7200" b="1" dirty="0" err="1"/>
              <a:t>معايـــا</a:t>
            </a:r>
            <a:r>
              <a:rPr lang="ar-EG" sz="7200" b="1" dirty="0"/>
              <a:t> بكُلِّ عِنَــايَة</a:t>
            </a:r>
            <a:br>
              <a:rPr lang="ar-EG" sz="7200" b="1" dirty="0"/>
            </a:br>
            <a:r>
              <a:rPr lang="ar-EG" sz="7200" b="1" dirty="0"/>
              <a:t>لِحَدِّ </a:t>
            </a:r>
            <a:r>
              <a:rPr lang="ar-EG" sz="7200" b="1" dirty="0" err="1"/>
              <a:t>ماتيجي</a:t>
            </a:r>
            <a:r>
              <a:rPr lang="ar-EG" sz="7200" b="1" dirty="0"/>
              <a:t> </a:t>
            </a:r>
            <a:r>
              <a:rPr lang="ar-EG" sz="7200" b="1" dirty="0" err="1"/>
              <a:t>تاخُدني</a:t>
            </a:r>
            <a:r>
              <a:rPr lang="ar-EG" sz="7200" b="1" dirty="0"/>
              <a:t> مَعَاكْ</a:t>
            </a:r>
            <a:br>
              <a:rPr lang="ar-EG" sz="7200" b="1" dirty="0"/>
            </a:br>
            <a:br>
              <a:rPr lang="ar-EG" sz="8000" b="1" dirty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1853</TotalTime>
  <Words>231</Words>
  <Application>Microsoft Office PowerPoint</Application>
  <PresentationFormat>عرض على الشاشة (4:3)</PresentationFormat>
  <Paragraphs>27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258</cp:revision>
  <dcterms:created xsi:type="dcterms:W3CDTF">2021-12-07T14:30:00Z</dcterms:created>
  <dcterms:modified xsi:type="dcterms:W3CDTF">2024-03-06T09:58:47Z</dcterms:modified>
</cp:coreProperties>
</file>