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8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ليك المجد يا فادينا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effectLst/>
                <a:latin typeface="jomhuria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effectLst/>
                <a:latin typeface="jomhuria"/>
                <a:cs typeface="+mn-cs"/>
              </a:rPr>
              <a:t>لِيك المَجد يا فادِينا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 err="1">
                <a:effectLst/>
                <a:latin typeface="jomhuria"/>
                <a:cs typeface="+mn-cs"/>
              </a:rPr>
              <a:t>اِتجَسِّدت</a:t>
            </a:r>
            <a:r>
              <a:rPr lang="ar-EG" sz="7200" b="1" i="0" dirty="0">
                <a:effectLst/>
                <a:latin typeface="jomhuria"/>
                <a:cs typeface="+mn-cs"/>
              </a:rPr>
              <a:t> وجيت لِينا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>
                <a:effectLst/>
                <a:latin typeface="jomhuria"/>
                <a:cs typeface="+mn-cs"/>
              </a:rPr>
              <a:t>نُورَك نَوَّرْ أرَاضِينا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>
                <a:effectLst/>
                <a:latin typeface="jomhuria"/>
                <a:cs typeface="+mn-cs"/>
              </a:rPr>
              <a:t>يا عَجـــــــيب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endParaRPr lang="ar-EG" sz="72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 err="1">
                <a:effectLst/>
                <a:latin typeface="jomhuria"/>
              </a:rPr>
              <a:t>وهانِفضَل</a:t>
            </a:r>
            <a:r>
              <a:rPr lang="ar-EG" sz="8000" b="1" i="0" dirty="0">
                <a:effectLst/>
                <a:latin typeface="jomhuria"/>
              </a:rPr>
              <a:t> نِغَنِّي لَك   </a:t>
            </a:r>
            <a:r>
              <a:rPr lang="ar-EG" sz="8000" b="1" i="0" dirty="0" err="1">
                <a:effectLst/>
                <a:latin typeface="jomhuria"/>
              </a:rPr>
              <a:t>وهانعَيِّد</a:t>
            </a:r>
            <a:r>
              <a:rPr lang="ar-EG" sz="8000" b="1" i="0" dirty="0">
                <a:effectLst/>
                <a:latin typeface="jomhuria"/>
              </a:rPr>
              <a:t> بِمَجِيئَك</a:t>
            </a:r>
            <a:br>
              <a:rPr lang="ar-EG" sz="8000" b="1" i="0" dirty="0">
                <a:effectLst/>
                <a:latin typeface="jomhuria"/>
              </a:rPr>
            </a:br>
            <a:r>
              <a:rPr lang="ar-EG" sz="8000" b="1" i="0" dirty="0">
                <a:effectLst/>
                <a:latin typeface="jomhuria"/>
              </a:rPr>
              <a:t>نِرفَع رَاية إنجِيلَك   </a:t>
            </a:r>
          </a:p>
          <a:p>
            <a:pPr algn="ctr" rtl="1"/>
            <a:r>
              <a:rPr lang="ar-EG" sz="8000" b="1" i="0" dirty="0">
                <a:effectLst/>
                <a:latin typeface="jomhuria"/>
              </a:rPr>
              <a:t>يا عَجيب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عَجيب يا مُشير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إلَه يا قَديــــــر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أباً أبَـــــــدي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رَئيسَ السَّلام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7210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effectLst/>
                <a:latin typeface="jomhuria"/>
                <a:cs typeface="+mn-cs"/>
              </a:rPr>
              <a:t>2-</a:t>
            </a:r>
          </a:p>
          <a:p>
            <a:pPr algn="ctr" rtl="1"/>
            <a:r>
              <a:rPr lang="ar-EG" sz="7200" b="1" i="0" dirty="0" err="1">
                <a:effectLst/>
                <a:latin typeface="jomhuria"/>
                <a:cs typeface="+mn-cs"/>
              </a:rPr>
              <a:t>إنتَ</a:t>
            </a:r>
            <a:r>
              <a:rPr lang="ar-EG" sz="7200" b="1" i="0" dirty="0">
                <a:effectLst/>
                <a:latin typeface="jomhuria"/>
                <a:cs typeface="+mn-cs"/>
              </a:rPr>
              <a:t> الله المُتَجَسِّد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 err="1">
                <a:effectLst/>
                <a:latin typeface="jomhuria"/>
                <a:cs typeface="+mn-cs"/>
              </a:rPr>
              <a:t>وِالمَسِـــــيَّا</a:t>
            </a:r>
            <a:r>
              <a:rPr lang="ar-EG" sz="7200" b="1" i="0" dirty="0">
                <a:effectLst/>
                <a:latin typeface="jomhuria"/>
                <a:cs typeface="+mn-cs"/>
              </a:rPr>
              <a:t> </a:t>
            </a:r>
            <a:r>
              <a:rPr lang="ar-EG" sz="7200" b="1" i="0" dirty="0" err="1">
                <a:effectLst/>
                <a:latin typeface="jomhuria"/>
                <a:cs typeface="+mn-cs"/>
              </a:rPr>
              <a:t>المُتَمَجِّد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>
                <a:effectLst/>
                <a:latin typeface="jomhuria"/>
                <a:cs typeface="+mn-cs"/>
              </a:rPr>
              <a:t>وِالخَلِيقَة بِتــــرَدِّد   </a:t>
            </a:r>
          </a:p>
          <a:p>
            <a:pPr algn="ctr" rtl="1"/>
            <a:r>
              <a:rPr lang="ar-EG" sz="7200" b="1" i="0" dirty="0">
                <a:effectLst/>
                <a:latin typeface="jomhuria"/>
                <a:cs typeface="+mn-cs"/>
              </a:rPr>
              <a:t>يا عَجـــــــــــيب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90903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 err="1">
                <a:effectLst/>
                <a:latin typeface="jomhuria"/>
              </a:rPr>
              <a:t>إنتَ</a:t>
            </a:r>
            <a:r>
              <a:rPr lang="ar-EG" sz="8000" b="1" i="0" dirty="0">
                <a:effectLst/>
                <a:latin typeface="jomhuria"/>
              </a:rPr>
              <a:t> مُشتَهَى الأُمَم</a:t>
            </a:r>
            <a:br>
              <a:rPr lang="ar-EG" sz="8000" b="1" i="0" dirty="0">
                <a:effectLst/>
                <a:latin typeface="jomhuria"/>
              </a:rPr>
            </a:br>
            <a:r>
              <a:rPr lang="ar-EG" sz="8000" b="1" i="0" dirty="0">
                <a:effectLst/>
                <a:latin typeface="jomhuria"/>
              </a:rPr>
              <a:t>فِيك الأمين وِالنَّعَم</a:t>
            </a:r>
            <a:br>
              <a:rPr lang="ar-EG" sz="8000" b="1" i="0" dirty="0">
                <a:effectLst/>
                <a:latin typeface="jomhuria"/>
              </a:rPr>
            </a:br>
            <a:r>
              <a:rPr lang="ar-EG" sz="8000" b="1" i="0" dirty="0">
                <a:effectLst/>
                <a:latin typeface="jomhuria"/>
              </a:rPr>
              <a:t>لِيك الحُب وِالنَّغَم   </a:t>
            </a:r>
          </a:p>
          <a:p>
            <a:pPr algn="ctr" rtl="1"/>
            <a:r>
              <a:rPr lang="ar-EG" sz="8000" b="1" i="0" dirty="0">
                <a:effectLst/>
                <a:latin typeface="jomhuria"/>
              </a:rPr>
              <a:t>يا عَجيــــــــب</a:t>
            </a:r>
            <a:br>
              <a:rPr lang="ar-EG" sz="8000" b="1" i="0" dirty="0">
                <a:effectLst/>
                <a:latin typeface="jomhuria"/>
              </a:rPr>
            </a:br>
            <a:endParaRPr lang="ar-EG" sz="8000" b="1" i="0" dirty="0">
              <a:effectLst/>
              <a:latin typeface="jomhuria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2253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عَجيب يا مُشير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إلَه يا قَديــــــر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أباً أبَـــــــدي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يا رَئيسَ السَّلام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0909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3239</TotalTime>
  <Words>95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2024-03-17T20:27:17Z</dcterms:modified>
</cp:coreProperties>
</file>