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3" r:id="rId5"/>
    <p:sldId id="371" r:id="rId6"/>
    <p:sldId id="37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3"/>
            <p14:sldId id="371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</a:t>
            </a:r>
            <a:r>
              <a:rPr lang="ar-EG" sz="7200" b="1" dirty="0" err="1"/>
              <a:t>أبهاك</a:t>
            </a:r>
            <a:r>
              <a:rPr lang="ar-EG" sz="7200" b="1" dirty="0"/>
              <a:t> ما </a:t>
            </a:r>
            <a:r>
              <a:rPr lang="ar-EG" sz="7200" b="1" dirty="0" err="1"/>
              <a:t>أبهاك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أبهاك ما أبهاك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أروعك ما أشهاك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القدوس مستحق وحدك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كل الكرامة والسلطان)2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08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(نأتي </a:t>
            </a:r>
            <a:r>
              <a:rPr lang="ar-EG" sz="7200" b="1" dirty="0" err="1"/>
              <a:t>لك</a:t>
            </a:r>
            <a:r>
              <a:rPr lang="ar-EG" sz="7200" b="1" dirty="0"/>
              <a:t> يا ربنا </a:t>
            </a:r>
          </a:p>
          <a:p>
            <a:pPr algn="ctr" rtl="1"/>
            <a:r>
              <a:rPr lang="ar-EG" sz="7200" b="1" dirty="0"/>
              <a:t>نهدي </a:t>
            </a:r>
            <a:r>
              <a:rPr lang="ar-EG" sz="7200" b="1" dirty="0" err="1"/>
              <a:t>لك</a:t>
            </a:r>
            <a:r>
              <a:rPr lang="ar-EG" sz="7200" b="1" dirty="0"/>
              <a:t> إكرامنا</a:t>
            </a:r>
            <a:br>
              <a:rPr lang="ar-EG" sz="7200" b="1" dirty="0"/>
            </a:br>
            <a:r>
              <a:rPr lang="ar-EG" sz="7200" b="1" dirty="0"/>
              <a:t>ونطرح أكاليلنا </a:t>
            </a:r>
          </a:p>
          <a:p>
            <a:pPr algn="ctr" rtl="1"/>
            <a:r>
              <a:rPr lang="ar-EG" sz="7200" b="1" dirty="0"/>
              <a:t>أمام عرشك في سما)2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أبهاك ما أبهاك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أروعك ما أشهاك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القدوس مستحق وحدك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كل الكرامة والسلطان)2</a:t>
            </a:r>
          </a:p>
        </p:txBody>
      </p:sp>
    </p:spTree>
    <p:extLst>
      <p:ext uri="{BB962C8B-B14F-4D97-AF65-F5344CB8AC3E}">
        <p14:creationId xmlns:p14="http://schemas.microsoft.com/office/powerpoint/2010/main" val="222510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815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(نعظمك نعظمك </a:t>
            </a:r>
          </a:p>
          <a:p>
            <a:pPr algn="ctr" rtl="1"/>
            <a:r>
              <a:rPr lang="ar-EG" sz="7200" b="1" dirty="0"/>
              <a:t>نباركك نباركك</a:t>
            </a:r>
            <a:br>
              <a:rPr lang="ar-EG" sz="7200" b="1" dirty="0"/>
            </a:br>
            <a:r>
              <a:rPr lang="ar-EG" sz="7200" b="1" dirty="0"/>
              <a:t>أنت القدير رب مشير </a:t>
            </a:r>
          </a:p>
          <a:p>
            <a:pPr algn="ctr" rtl="1"/>
            <a:r>
              <a:rPr lang="ar-EG" sz="7200" b="1" dirty="0"/>
              <a:t>أنت العلي لا سواك)2</a:t>
            </a:r>
          </a:p>
          <a:p>
            <a:pPr algn="ctr"/>
            <a:br>
              <a:rPr lang="ar-EG" sz="7200" b="1" dirty="0"/>
            </a:br>
            <a:endParaRPr lang="ar-SA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أبهاك ما أبهاك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أروعك ما أشهاك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أنت القدوس مستحق وحدك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كل الكرامة والسلطان)2</a:t>
            </a:r>
          </a:p>
        </p:txBody>
      </p:sp>
    </p:spTree>
    <p:extLst>
      <p:ext uri="{BB962C8B-B14F-4D97-AF65-F5344CB8AC3E}">
        <p14:creationId xmlns:p14="http://schemas.microsoft.com/office/powerpoint/2010/main" val="364531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Words>105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2024-03-17T20:37:33Z</dcterms:modified>
</cp:coreProperties>
</file>