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05" r:id="rId3"/>
    <p:sldId id="403" r:id="rId4"/>
    <p:sldId id="411" r:id="rId5"/>
    <p:sldId id="407" r:id="rId6"/>
    <p:sldId id="413" r:id="rId7"/>
    <p:sldId id="409" r:id="rId8"/>
    <p:sldId id="41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1"/>
            <p14:sldId id="407"/>
            <p14:sldId id="413"/>
            <p14:sldId id="409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3" d="100"/>
          <a:sy n="63" d="100"/>
        </p:scale>
        <p:origin x="7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ما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احلى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السجود أمامك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638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(ما أحلَى السُّجُود أمَامَك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أنشِد بالعُـــــود لِجَلالك)2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186"/>
            <a:ext cx="9982199" cy="8433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4400" b="1" dirty="0"/>
              <a:t>1- </a:t>
            </a:r>
            <a:endParaRPr lang="ar-EG" sz="5400" b="1" dirty="0"/>
          </a:p>
          <a:p>
            <a:pPr algn="ctr">
              <a:lnSpc>
                <a:spcPct val="150000"/>
              </a:lnSpc>
            </a:pPr>
            <a:r>
              <a:rPr lang="ar-EG" sz="5400" b="1" dirty="0" err="1"/>
              <a:t>ياللي</a:t>
            </a:r>
            <a:r>
              <a:rPr lang="ar-EG" sz="5400" b="1" dirty="0"/>
              <a:t> دَفَعت فِيَّ أغلَى الأثمَــــان</a:t>
            </a:r>
            <a:br>
              <a:rPr lang="ar-EG" sz="5400" b="1" dirty="0"/>
            </a:br>
            <a:r>
              <a:rPr lang="ar-EG" sz="5400" b="1" dirty="0"/>
              <a:t>ولَمَّا قِبِلتَك رَبِّي صَار لي السُّلطــان</a:t>
            </a:r>
            <a:br>
              <a:rPr lang="ar-EG" sz="5400" b="1" dirty="0"/>
            </a:br>
            <a:r>
              <a:rPr lang="ar-EG" sz="5400" b="1" dirty="0" err="1"/>
              <a:t>وِإنتَ</a:t>
            </a:r>
            <a:r>
              <a:rPr lang="ar-EG" sz="5400" b="1" dirty="0"/>
              <a:t> </a:t>
            </a:r>
            <a:r>
              <a:rPr lang="ar-EG" sz="5400" b="1" dirty="0" err="1"/>
              <a:t>بِتِرعَى</a:t>
            </a:r>
            <a:r>
              <a:rPr lang="ar-EG" sz="5400" b="1" dirty="0"/>
              <a:t> حَيَـــــــاتي بِكُلِّ حَنان</a:t>
            </a:r>
            <a:br>
              <a:rPr lang="ar-EG" sz="5400" b="1" dirty="0"/>
            </a:br>
            <a:r>
              <a:rPr lang="ar-EG" sz="5400" b="1" dirty="0" err="1"/>
              <a:t>مايُملُك</a:t>
            </a:r>
            <a:r>
              <a:rPr lang="ar-EG" sz="5400" b="1" dirty="0"/>
              <a:t> قلبي أمَامَك غِير السُّجُــــود</a:t>
            </a:r>
            <a:br>
              <a:rPr lang="ar-EG" sz="5400" b="1" dirty="0"/>
            </a:br>
            <a:br>
              <a:rPr lang="ar-EG" sz="5400" b="1" dirty="0"/>
            </a:br>
            <a:endParaRPr lang="ar-SA" sz="5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638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(ما أحلَى السُّجُود أمَامَك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أنشِد بالعُـــــود لِجَلالك)2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082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75"/>
            <a:ext cx="9982199" cy="878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4800" b="1" dirty="0"/>
              <a:t>2-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وِصُوتِي لِيك </a:t>
            </a:r>
            <a:r>
              <a:rPr lang="ar-EG" sz="5400" b="1" dirty="0" err="1"/>
              <a:t>هايعلَى</a:t>
            </a:r>
            <a:r>
              <a:rPr lang="ar-EG" sz="5400" b="1" dirty="0"/>
              <a:t> بِهُتَاف أناشِيد</a:t>
            </a:r>
            <a:br>
              <a:rPr lang="ar-EG" sz="5400" b="1" dirty="0"/>
            </a:br>
            <a:r>
              <a:rPr lang="ar-EG" sz="5400" b="1" dirty="0"/>
              <a:t>وِلأنَّك عَايش فِــــيَّ أيَّامِـــــــــــي عِيد</a:t>
            </a:r>
            <a:br>
              <a:rPr lang="ar-EG" sz="5400" b="1" dirty="0"/>
            </a:br>
            <a:r>
              <a:rPr lang="ar-EG" sz="5400" b="1" dirty="0" err="1"/>
              <a:t>وِبتِغنــــى</a:t>
            </a:r>
            <a:r>
              <a:rPr lang="ar-EG" sz="5400" b="1" dirty="0"/>
              <a:t> حَيَاتـــــي جَنبَك بِالمَـوَاعِيد</a:t>
            </a:r>
            <a:br>
              <a:rPr lang="ar-EG" sz="5400" b="1" dirty="0"/>
            </a:br>
            <a:r>
              <a:rPr lang="ar-EG" sz="5400" b="1" dirty="0" err="1"/>
              <a:t>مايُملُك</a:t>
            </a:r>
            <a:r>
              <a:rPr lang="ar-EG" sz="5400" b="1" dirty="0"/>
              <a:t> قلبــــي أمَامَك غِير السُّجُـــود</a:t>
            </a:r>
            <a:br>
              <a:rPr lang="ar-EG" sz="5400" b="1" dirty="0"/>
            </a:br>
            <a:br>
              <a:rPr lang="ar-EG" sz="6000" b="1" dirty="0"/>
            </a:b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638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(ما أحلَى السُّجُود أمَامَك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أنشِد بالعُـــــود لِجَلالك)2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8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8681"/>
            <a:ext cx="9982199" cy="718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4400" b="1" dirty="0"/>
              <a:t>3-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أنا عِزَّي بيك وِفَخري وِماليَّ سِوَاكْ</a:t>
            </a:r>
            <a:br>
              <a:rPr lang="ar-EG" sz="5400" b="1" dirty="0"/>
            </a:br>
            <a:r>
              <a:rPr lang="ar-EG" sz="5400" b="1" dirty="0"/>
              <a:t>وِسِرَاج لِرِجلــي كَلامك وِمَاشِي وَرَاكْ</a:t>
            </a:r>
            <a:br>
              <a:rPr lang="ar-EG" sz="5400" b="1" dirty="0"/>
            </a:br>
            <a:r>
              <a:rPr lang="ar-EG" sz="5400" b="1" dirty="0"/>
              <a:t>وِعَلى أيَّامِـــي يا رَبِّي </a:t>
            </a:r>
            <a:r>
              <a:rPr lang="ar-EG" sz="5400" b="1" dirty="0" err="1"/>
              <a:t>مايسُــــود</a:t>
            </a:r>
            <a:r>
              <a:rPr lang="ar-EG" sz="5400" b="1" dirty="0"/>
              <a:t> إلَّاكْ</a:t>
            </a:r>
            <a:br>
              <a:rPr lang="ar-EG" sz="5400" b="1" dirty="0"/>
            </a:br>
            <a:r>
              <a:rPr lang="ar-EG" sz="5400" b="1" dirty="0" err="1"/>
              <a:t>مايُملُك</a:t>
            </a:r>
            <a:r>
              <a:rPr lang="ar-EG" sz="5400" b="1" dirty="0"/>
              <a:t> قلبــــي أمَامَك غِير السُّجُــــود</a:t>
            </a:r>
            <a:br>
              <a:rPr lang="ar-EG" sz="5400" b="1" dirty="0"/>
            </a:br>
            <a:endParaRPr lang="ar-SA" sz="5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2154"/>
            <a:ext cx="9982199" cy="1638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(ما أحلَى السُّجُود أمَامَك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أنشِد بالعُـــــود لِجَلالك)2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688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160</Words>
  <Application>Microsoft Office PowerPoint</Application>
  <PresentationFormat>عرض على الشاشة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258</cp:revision>
  <dcterms:created xsi:type="dcterms:W3CDTF">2021-12-07T14:30:00Z</dcterms:created>
  <dcterms:modified xsi:type="dcterms:W3CDTF">2024-03-03T20:26:15Z</dcterms:modified>
</cp:coreProperties>
</file>