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04" r:id="rId3"/>
    <p:sldId id="303" r:id="rId4"/>
    <p:sldId id="310" r:id="rId5"/>
    <p:sldId id="306" r:id="rId6"/>
    <p:sldId id="311" r:id="rId7"/>
    <p:sldId id="308" r:id="rId8"/>
    <p:sldId id="312" r:id="rId9"/>
    <p:sldId id="313" r:id="rId10"/>
    <p:sldId id="314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4"/>
            <p14:sldId id="303"/>
            <p14:sldId id="310"/>
            <p14:sldId id="306"/>
            <p14:sldId id="311"/>
            <p14:sldId id="308"/>
            <p14:sldId id="312"/>
            <p14:sldId id="313"/>
            <p14:sldId id="31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4" d="100"/>
          <a:sy n="54" d="100"/>
        </p:scale>
        <p:origin x="120" y="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829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ماتعولش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الهَم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وماتخافش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7200" b="1" dirty="0">
                <a:solidFill>
                  <a:srgbClr val="005024"/>
                </a:solidFill>
                <a:latin typeface="Helvetica Neue"/>
                <a:cs typeface="+mn-cs"/>
              </a:rPr>
              <a:t>القرار:</a:t>
            </a:r>
          </a:p>
          <a:p>
            <a:pPr algn="ctr"/>
            <a:r>
              <a:rPr lang="ar-EG" sz="7200" b="1" dirty="0" err="1">
                <a:solidFill>
                  <a:srgbClr val="005024"/>
                </a:solidFill>
                <a:latin typeface="Helvetica Neue"/>
                <a:cs typeface="+mn-cs"/>
              </a:rPr>
              <a:t>ماتعولش</a:t>
            </a:r>
            <a:r>
              <a:rPr lang="ar-EG" sz="7200" b="1" dirty="0">
                <a:solidFill>
                  <a:srgbClr val="005024"/>
                </a:solidFill>
                <a:latin typeface="Helvetica Neue"/>
                <a:cs typeface="+mn-cs"/>
              </a:rPr>
              <a:t> الهَم </a:t>
            </a:r>
            <a:r>
              <a:rPr lang="ar-EG" sz="7200" b="1" dirty="0" err="1">
                <a:solidFill>
                  <a:srgbClr val="005024"/>
                </a:solidFill>
                <a:latin typeface="Helvetica Neue"/>
                <a:cs typeface="+mn-cs"/>
              </a:rPr>
              <a:t>وماتخافشي</a:t>
            </a:r>
            <a:r>
              <a:rPr lang="ar-EG" sz="7200" b="1" dirty="0">
                <a:solidFill>
                  <a:srgbClr val="005024"/>
                </a:solidFill>
                <a:latin typeface="Helvetica Neue"/>
                <a:cs typeface="+mn-cs"/>
              </a:rPr>
              <a:t>  رَبِّنا مَوجـود</a:t>
            </a:r>
            <a:br>
              <a:rPr lang="ar-EG" sz="7200" b="1" dirty="0">
                <a:solidFill>
                  <a:srgbClr val="005024"/>
                </a:solidFill>
                <a:latin typeface="Helvetica Neue"/>
                <a:cs typeface="+mn-cs"/>
              </a:rPr>
            </a:br>
            <a:r>
              <a:rPr lang="ar-EG" sz="7200" b="1" dirty="0" err="1">
                <a:solidFill>
                  <a:srgbClr val="005024"/>
                </a:solidFill>
                <a:latin typeface="Helvetica Neue"/>
                <a:cs typeface="+mn-cs"/>
              </a:rPr>
              <a:t>دا</a:t>
            </a:r>
            <a:r>
              <a:rPr lang="ar-EG" sz="7200" b="1" dirty="0">
                <a:solidFill>
                  <a:srgbClr val="005024"/>
                </a:solidFill>
                <a:latin typeface="Helvetica Neue"/>
                <a:cs typeface="+mn-cs"/>
              </a:rPr>
              <a:t> إلَهك حيّ </a:t>
            </a:r>
            <a:r>
              <a:rPr lang="ar-EG" sz="7200" b="1" dirty="0" err="1">
                <a:solidFill>
                  <a:srgbClr val="005024"/>
                </a:solidFill>
                <a:latin typeface="Helvetica Neue"/>
                <a:cs typeface="+mn-cs"/>
              </a:rPr>
              <a:t>مابينامشي</a:t>
            </a:r>
            <a:r>
              <a:rPr lang="ar-EG" sz="7200" b="1" dirty="0">
                <a:solidFill>
                  <a:srgbClr val="005024"/>
                </a:solidFill>
                <a:latin typeface="Helvetica Neue"/>
                <a:cs typeface="+mn-cs"/>
              </a:rPr>
              <a:t>  </a:t>
            </a:r>
            <a:r>
              <a:rPr lang="ar-EG" sz="7200" b="1" dirty="0" err="1">
                <a:solidFill>
                  <a:srgbClr val="005024"/>
                </a:solidFill>
                <a:latin typeface="Helvetica Neue"/>
                <a:cs typeface="+mn-cs"/>
              </a:rPr>
              <a:t>ومالوهش</a:t>
            </a:r>
            <a:r>
              <a:rPr lang="ar-EG" sz="7200" b="1" dirty="0">
                <a:solidFill>
                  <a:srgbClr val="005024"/>
                </a:solidFill>
                <a:latin typeface="Helvetica Neue"/>
                <a:cs typeface="+mn-cs"/>
              </a:rPr>
              <a:t> حُدُود</a:t>
            </a:r>
            <a:endParaRPr lang="ar-SA" altLang="en-US" sz="72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2849415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7200" b="1" dirty="0">
                <a:solidFill>
                  <a:srgbClr val="005024"/>
                </a:solidFill>
                <a:latin typeface="Helvetica Neue"/>
                <a:cs typeface="+mn-cs"/>
              </a:rPr>
              <a:t>القرار:</a:t>
            </a:r>
          </a:p>
          <a:p>
            <a:pPr algn="ctr"/>
            <a:r>
              <a:rPr lang="ar-EG" sz="7200" b="1" dirty="0" err="1">
                <a:solidFill>
                  <a:srgbClr val="005024"/>
                </a:solidFill>
                <a:latin typeface="Helvetica Neue"/>
                <a:cs typeface="+mn-cs"/>
              </a:rPr>
              <a:t>ماتعولش</a:t>
            </a:r>
            <a:r>
              <a:rPr lang="ar-EG" sz="7200" b="1" dirty="0">
                <a:solidFill>
                  <a:srgbClr val="005024"/>
                </a:solidFill>
                <a:latin typeface="Helvetica Neue"/>
                <a:cs typeface="+mn-cs"/>
              </a:rPr>
              <a:t> الهَم </a:t>
            </a:r>
            <a:r>
              <a:rPr lang="ar-EG" sz="7200" b="1" dirty="0" err="1">
                <a:solidFill>
                  <a:srgbClr val="005024"/>
                </a:solidFill>
                <a:latin typeface="Helvetica Neue"/>
                <a:cs typeface="+mn-cs"/>
              </a:rPr>
              <a:t>وماتخافشي</a:t>
            </a:r>
            <a:r>
              <a:rPr lang="ar-EG" sz="7200" b="1" dirty="0">
                <a:solidFill>
                  <a:srgbClr val="005024"/>
                </a:solidFill>
                <a:latin typeface="Helvetica Neue"/>
                <a:cs typeface="+mn-cs"/>
              </a:rPr>
              <a:t>  رَبِّنا مَوجـود</a:t>
            </a:r>
            <a:br>
              <a:rPr lang="ar-EG" sz="7200" b="1" dirty="0">
                <a:solidFill>
                  <a:srgbClr val="005024"/>
                </a:solidFill>
                <a:latin typeface="Helvetica Neue"/>
                <a:cs typeface="+mn-cs"/>
              </a:rPr>
            </a:br>
            <a:r>
              <a:rPr lang="ar-EG" sz="7200" b="1" dirty="0" err="1">
                <a:solidFill>
                  <a:srgbClr val="005024"/>
                </a:solidFill>
                <a:latin typeface="Helvetica Neue"/>
                <a:cs typeface="+mn-cs"/>
              </a:rPr>
              <a:t>دا</a:t>
            </a:r>
            <a:r>
              <a:rPr lang="ar-EG" sz="7200" b="1" dirty="0">
                <a:solidFill>
                  <a:srgbClr val="005024"/>
                </a:solidFill>
                <a:latin typeface="Helvetica Neue"/>
                <a:cs typeface="+mn-cs"/>
              </a:rPr>
              <a:t> إلَهك حيّ </a:t>
            </a:r>
            <a:r>
              <a:rPr lang="ar-EG" sz="7200" b="1" dirty="0" err="1">
                <a:solidFill>
                  <a:srgbClr val="005024"/>
                </a:solidFill>
                <a:latin typeface="Helvetica Neue"/>
                <a:cs typeface="+mn-cs"/>
              </a:rPr>
              <a:t>مابينامشي</a:t>
            </a:r>
            <a:r>
              <a:rPr lang="ar-EG" sz="7200" b="1" dirty="0">
                <a:solidFill>
                  <a:srgbClr val="005024"/>
                </a:solidFill>
                <a:latin typeface="Helvetica Neue"/>
                <a:cs typeface="+mn-cs"/>
              </a:rPr>
              <a:t>  </a:t>
            </a:r>
            <a:r>
              <a:rPr lang="ar-EG" sz="7200" b="1" dirty="0" err="1">
                <a:solidFill>
                  <a:srgbClr val="005024"/>
                </a:solidFill>
                <a:latin typeface="Helvetica Neue"/>
                <a:cs typeface="+mn-cs"/>
              </a:rPr>
              <a:t>ومالوهش</a:t>
            </a:r>
            <a:r>
              <a:rPr lang="ar-EG" sz="7200" b="1" dirty="0">
                <a:solidFill>
                  <a:srgbClr val="005024"/>
                </a:solidFill>
                <a:latin typeface="Helvetica Neue"/>
                <a:cs typeface="+mn-cs"/>
              </a:rPr>
              <a:t> حُدُود</a:t>
            </a:r>
            <a:endParaRPr lang="ar-SA" altLang="en-US" sz="72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12665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اِطَّمِّــــنْ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رُوح    لِطَبيـــــب الرُّوح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دالباب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مَفتــوح    بَابُه مُش مَسدُود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قُل لي تخـاف لِيه  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مِتشَال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في عِينيه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مَنقوش في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إيدِيه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 شَــــعرك مَعدُود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رَبِّنا مَوجـود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7200" b="1" dirty="0">
                <a:solidFill>
                  <a:srgbClr val="005024"/>
                </a:solidFill>
                <a:latin typeface="Helvetica Neue"/>
                <a:cs typeface="+mn-cs"/>
              </a:rPr>
              <a:t>القرار:</a:t>
            </a:r>
          </a:p>
          <a:p>
            <a:pPr algn="ctr"/>
            <a:r>
              <a:rPr lang="ar-EG" sz="7200" b="1" dirty="0" err="1">
                <a:solidFill>
                  <a:srgbClr val="005024"/>
                </a:solidFill>
                <a:latin typeface="Helvetica Neue"/>
                <a:cs typeface="+mn-cs"/>
              </a:rPr>
              <a:t>ماتعولش</a:t>
            </a:r>
            <a:r>
              <a:rPr lang="ar-EG" sz="7200" b="1" dirty="0">
                <a:solidFill>
                  <a:srgbClr val="005024"/>
                </a:solidFill>
                <a:latin typeface="Helvetica Neue"/>
                <a:cs typeface="+mn-cs"/>
              </a:rPr>
              <a:t> الهَم </a:t>
            </a:r>
            <a:r>
              <a:rPr lang="ar-EG" sz="7200" b="1" dirty="0" err="1">
                <a:solidFill>
                  <a:srgbClr val="005024"/>
                </a:solidFill>
                <a:latin typeface="Helvetica Neue"/>
                <a:cs typeface="+mn-cs"/>
              </a:rPr>
              <a:t>وماتخافشي</a:t>
            </a:r>
            <a:r>
              <a:rPr lang="ar-EG" sz="7200" b="1" dirty="0">
                <a:solidFill>
                  <a:srgbClr val="005024"/>
                </a:solidFill>
                <a:latin typeface="Helvetica Neue"/>
                <a:cs typeface="+mn-cs"/>
              </a:rPr>
              <a:t>  رَبِّنا مَوجـود</a:t>
            </a:r>
            <a:br>
              <a:rPr lang="ar-EG" sz="7200" b="1" dirty="0">
                <a:solidFill>
                  <a:srgbClr val="005024"/>
                </a:solidFill>
                <a:latin typeface="Helvetica Neue"/>
                <a:cs typeface="+mn-cs"/>
              </a:rPr>
            </a:br>
            <a:r>
              <a:rPr lang="ar-EG" sz="7200" b="1" dirty="0" err="1">
                <a:solidFill>
                  <a:srgbClr val="005024"/>
                </a:solidFill>
                <a:latin typeface="Helvetica Neue"/>
                <a:cs typeface="+mn-cs"/>
              </a:rPr>
              <a:t>دا</a:t>
            </a:r>
            <a:r>
              <a:rPr lang="ar-EG" sz="7200" b="1" dirty="0">
                <a:solidFill>
                  <a:srgbClr val="005024"/>
                </a:solidFill>
                <a:latin typeface="Helvetica Neue"/>
                <a:cs typeface="+mn-cs"/>
              </a:rPr>
              <a:t> إلَهك حيّ </a:t>
            </a:r>
            <a:r>
              <a:rPr lang="ar-EG" sz="7200" b="1" dirty="0" err="1">
                <a:solidFill>
                  <a:srgbClr val="005024"/>
                </a:solidFill>
                <a:latin typeface="Helvetica Neue"/>
                <a:cs typeface="+mn-cs"/>
              </a:rPr>
              <a:t>مابينامشي</a:t>
            </a:r>
            <a:r>
              <a:rPr lang="ar-EG" sz="7200" b="1" dirty="0">
                <a:solidFill>
                  <a:srgbClr val="005024"/>
                </a:solidFill>
                <a:latin typeface="Helvetica Neue"/>
                <a:cs typeface="+mn-cs"/>
              </a:rPr>
              <a:t>  </a:t>
            </a:r>
            <a:r>
              <a:rPr lang="ar-EG" sz="7200" b="1" dirty="0" err="1">
                <a:solidFill>
                  <a:srgbClr val="005024"/>
                </a:solidFill>
                <a:latin typeface="Helvetica Neue"/>
                <a:cs typeface="+mn-cs"/>
              </a:rPr>
              <a:t>ومالوهش</a:t>
            </a:r>
            <a:r>
              <a:rPr lang="ar-EG" sz="7200" b="1" dirty="0">
                <a:solidFill>
                  <a:srgbClr val="005024"/>
                </a:solidFill>
                <a:latin typeface="Helvetica Neue"/>
                <a:cs typeface="+mn-cs"/>
              </a:rPr>
              <a:t> حُدُود</a:t>
            </a:r>
            <a:endParaRPr lang="ar-SA" altLang="en-US" sz="72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728503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 يا سَلام يا هَناك   طول ما هو وَيَّاك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وِإيدِيه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سَـــاندَاك   وعَليك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بيسُـــود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خَلِّيه مَسئـــــــــول   عَنَّك عَلـى طول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الهَـــــــــمّ يزول   والفَرح يعُـــــود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رَبِّنا مَوجـود</a:t>
            </a:r>
            <a:endParaRPr lang="en-US" altLang="en-US" sz="6000" b="1" dirty="0"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388783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7200" b="1" dirty="0">
                <a:solidFill>
                  <a:srgbClr val="005024"/>
                </a:solidFill>
                <a:latin typeface="Helvetica Neue"/>
                <a:cs typeface="+mn-cs"/>
              </a:rPr>
              <a:t>القرار:</a:t>
            </a:r>
          </a:p>
          <a:p>
            <a:pPr algn="ctr"/>
            <a:r>
              <a:rPr lang="ar-EG" sz="7200" b="1" dirty="0" err="1">
                <a:solidFill>
                  <a:srgbClr val="005024"/>
                </a:solidFill>
                <a:latin typeface="Helvetica Neue"/>
                <a:cs typeface="+mn-cs"/>
              </a:rPr>
              <a:t>ماتعولش</a:t>
            </a:r>
            <a:r>
              <a:rPr lang="ar-EG" sz="7200" b="1" dirty="0">
                <a:solidFill>
                  <a:srgbClr val="005024"/>
                </a:solidFill>
                <a:latin typeface="Helvetica Neue"/>
                <a:cs typeface="+mn-cs"/>
              </a:rPr>
              <a:t> الهَم </a:t>
            </a:r>
            <a:r>
              <a:rPr lang="ar-EG" sz="7200" b="1" dirty="0" err="1">
                <a:solidFill>
                  <a:srgbClr val="005024"/>
                </a:solidFill>
                <a:latin typeface="Helvetica Neue"/>
                <a:cs typeface="+mn-cs"/>
              </a:rPr>
              <a:t>وماتخافشي</a:t>
            </a:r>
            <a:r>
              <a:rPr lang="ar-EG" sz="7200" b="1" dirty="0">
                <a:solidFill>
                  <a:srgbClr val="005024"/>
                </a:solidFill>
                <a:latin typeface="Helvetica Neue"/>
                <a:cs typeface="+mn-cs"/>
              </a:rPr>
              <a:t>  رَبِّنا مَوجـود</a:t>
            </a:r>
            <a:br>
              <a:rPr lang="ar-EG" sz="7200" b="1" dirty="0">
                <a:solidFill>
                  <a:srgbClr val="005024"/>
                </a:solidFill>
                <a:latin typeface="Helvetica Neue"/>
                <a:cs typeface="+mn-cs"/>
              </a:rPr>
            </a:br>
            <a:r>
              <a:rPr lang="ar-EG" sz="7200" b="1" dirty="0" err="1">
                <a:solidFill>
                  <a:srgbClr val="005024"/>
                </a:solidFill>
                <a:latin typeface="Helvetica Neue"/>
                <a:cs typeface="+mn-cs"/>
              </a:rPr>
              <a:t>دا</a:t>
            </a:r>
            <a:r>
              <a:rPr lang="ar-EG" sz="7200" b="1" dirty="0">
                <a:solidFill>
                  <a:srgbClr val="005024"/>
                </a:solidFill>
                <a:latin typeface="Helvetica Neue"/>
                <a:cs typeface="+mn-cs"/>
              </a:rPr>
              <a:t> إلَهك حيّ </a:t>
            </a:r>
            <a:r>
              <a:rPr lang="ar-EG" sz="7200" b="1" dirty="0" err="1">
                <a:solidFill>
                  <a:srgbClr val="005024"/>
                </a:solidFill>
                <a:latin typeface="Helvetica Neue"/>
                <a:cs typeface="+mn-cs"/>
              </a:rPr>
              <a:t>مابينامشي</a:t>
            </a:r>
            <a:r>
              <a:rPr lang="ar-EG" sz="7200" b="1" dirty="0">
                <a:solidFill>
                  <a:srgbClr val="005024"/>
                </a:solidFill>
                <a:latin typeface="Helvetica Neue"/>
                <a:cs typeface="+mn-cs"/>
              </a:rPr>
              <a:t>  </a:t>
            </a:r>
            <a:r>
              <a:rPr lang="ar-EG" sz="7200" b="1" dirty="0" err="1">
                <a:solidFill>
                  <a:srgbClr val="005024"/>
                </a:solidFill>
                <a:latin typeface="Helvetica Neue"/>
                <a:cs typeface="+mn-cs"/>
              </a:rPr>
              <a:t>ومالوهش</a:t>
            </a:r>
            <a:r>
              <a:rPr lang="ar-EG" sz="7200" b="1" dirty="0">
                <a:solidFill>
                  <a:srgbClr val="005024"/>
                </a:solidFill>
                <a:latin typeface="Helvetica Neue"/>
                <a:cs typeface="+mn-cs"/>
              </a:rPr>
              <a:t> حُدُود</a:t>
            </a:r>
            <a:endParaRPr lang="ar-SA" altLang="en-US" sz="72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987305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/>
            <a:r>
              <a:rPr lang="ar-EG" sz="6000" b="1" dirty="0"/>
              <a:t>لو مَاسِك فِيه   ومسَلِّـــــــــم لِيه</a:t>
            </a:r>
            <a:br>
              <a:rPr lang="ar-EG" sz="6000" b="1" dirty="0"/>
            </a:br>
            <a:r>
              <a:rPr lang="ar-EG" sz="6000" b="1" dirty="0"/>
              <a:t>عُمرَك وعَليــه   عَلى طول مَسنود</a:t>
            </a:r>
            <a:br>
              <a:rPr lang="ar-EG" sz="6000" b="1" dirty="0"/>
            </a:br>
            <a:r>
              <a:rPr lang="ar-EG" sz="6000" b="1" dirty="0"/>
              <a:t>تِهدِم أســـــــوَار   وِتعَدِّي بِحَـــــــار</a:t>
            </a:r>
            <a:br>
              <a:rPr lang="ar-EG" sz="6000" b="1" dirty="0"/>
            </a:br>
            <a:r>
              <a:rPr lang="ar-EG" sz="6000" b="1" dirty="0"/>
              <a:t>لا يهِمَّك نَـــــار   وَلا جُب أُسُـــــود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رَبِّنا مَوجـود</a:t>
            </a:r>
            <a:br>
              <a:rPr lang="ar-EG" sz="6000" b="1" dirty="0">
                <a:cs typeface="+mn-cs"/>
              </a:rPr>
            </a:br>
            <a:endParaRPr lang="en-US" altLang="en-US" sz="6000" b="1" dirty="0"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848757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7200" b="1" dirty="0">
                <a:solidFill>
                  <a:srgbClr val="005024"/>
                </a:solidFill>
                <a:latin typeface="Helvetica Neue"/>
                <a:cs typeface="+mn-cs"/>
              </a:rPr>
              <a:t>القرار:</a:t>
            </a:r>
          </a:p>
          <a:p>
            <a:pPr algn="ctr"/>
            <a:r>
              <a:rPr lang="ar-EG" sz="7200" b="1" dirty="0" err="1">
                <a:solidFill>
                  <a:srgbClr val="005024"/>
                </a:solidFill>
                <a:latin typeface="Helvetica Neue"/>
                <a:cs typeface="+mn-cs"/>
              </a:rPr>
              <a:t>ماتعولش</a:t>
            </a:r>
            <a:r>
              <a:rPr lang="ar-EG" sz="7200" b="1" dirty="0">
                <a:solidFill>
                  <a:srgbClr val="005024"/>
                </a:solidFill>
                <a:latin typeface="Helvetica Neue"/>
                <a:cs typeface="+mn-cs"/>
              </a:rPr>
              <a:t> الهَم </a:t>
            </a:r>
            <a:r>
              <a:rPr lang="ar-EG" sz="7200" b="1" dirty="0" err="1">
                <a:solidFill>
                  <a:srgbClr val="005024"/>
                </a:solidFill>
                <a:latin typeface="Helvetica Neue"/>
                <a:cs typeface="+mn-cs"/>
              </a:rPr>
              <a:t>وماتخافشي</a:t>
            </a:r>
            <a:r>
              <a:rPr lang="ar-EG" sz="7200" b="1" dirty="0">
                <a:solidFill>
                  <a:srgbClr val="005024"/>
                </a:solidFill>
                <a:latin typeface="Helvetica Neue"/>
                <a:cs typeface="+mn-cs"/>
              </a:rPr>
              <a:t>  رَبِّنا مَوجـود</a:t>
            </a:r>
            <a:br>
              <a:rPr lang="ar-EG" sz="7200" b="1" dirty="0">
                <a:solidFill>
                  <a:srgbClr val="005024"/>
                </a:solidFill>
                <a:latin typeface="Helvetica Neue"/>
                <a:cs typeface="+mn-cs"/>
              </a:rPr>
            </a:br>
            <a:r>
              <a:rPr lang="ar-EG" sz="7200" b="1" dirty="0" err="1">
                <a:solidFill>
                  <a:srgbClr val="005024"/>
                </a:solidFill>
                <a:latin typeface="Helvetica Neue"/>
                <a:cs typeface="+mn-cs"/>
              </a:rPr>
              <a:t>دا</a:t>
            </a:r>
            <a:r>
              <a:rPr lang="ar-EG" sz="7200" b="1" dirty="0">
                <a:solidFill>
                  <a:srgbClr val="005024"/>
                </a:solidFill>
                <a:latin typeface="Helvetica Neue"/>
                <a:cs typeface="+mn-cs"/>
              </a:rPr>
              <a:t> إلَهك حيّ </a:t>
            </a:r>
            <a:r>
              <a:rPr lang="ar-EG" sz="7200" b="1" dirty="0" err="1">
                <a:solidFill>
                  <a:srgbClr val="005024"/>
                </a:solidFill>
                <a:latin typeface="Helvetica Neue"/>
                <a:cs typeface="+mn-cs"/>
              </a:rPr>
              <a:t>مابينامشي</a:t>
            </a:r>
            <a:r>
              <a:rPr lang="ar-EG" sz="7200" b="1" dirty="0">
                <a:solidFill>
                  <a:srgbClr val="005024"/>
                </a:solidFill>
                <a:latin typeface="Helvetica Neue"/>
                <a:cs typeface="+mn-cs"/>
              </a:rPr>
              <a:t>  </a:t>
            </a:r>
            <a:r>
              <a:rPr lang="ar-EG" sz="7200" b="1" dirty="0" err="1">
                <a:solidFill>
                  <a:srgbClr val="005024"/>
                </a:solidFill>
                <a:latin typeface="Helvetica Neue"/>
                <a:cs typeface="+mn-cs"/>
              </a:rPr>
              <a:t>ومالوهش</a:t>
            </a:r>
            <a:r>
              <a:rPr lang="ar-EG" sz="7200" b="1" dirty="0">
                <a:solidFill>
                  <a:srgbClr val="005024"/>
                </a:solidFill>
                <a:latin typeface="Helvetica Neue"/>
                <a:cs typeface="+mn-cs"/>
              </a:rPr>
              <a:t> حُدُود</a:t>
            </a:r>
            <a:endParaRPr lang="ar-SA" altLang="en-US" sz="72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230199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 </a:t>
            </a:r>
          </a:p>
          <a:p>
            <a:pPr algn="ctr"/>
            <a:r>
              <a:rPr lang="ar-EG" sz="6000" b="1" dirty="0" err="1"/>
              <a:t>بِتقَاسِــي</a:t>
            </a:r>
            <a:r>
              <a:rPr lang="ar-EG" sz="6000" b="1" dirty="0"/>
              <a:t> كتير   لِيك رَب كبيـــــــر</a:t>
            </a:r>
            <a:br>
              <a:rPr lang="ar-EG" sz="6000" b="1" dirty="0"/>
            </a:br>
            <a:r>
              <a:rPr lang="ar-EG" sz="6000" b="1" dirty="0"/>
              <a:t>كُل </a:t>
            </a:r>
            <a:r>
              <a:rPr lang="ar-EG" sz="6000" b="1" dirty="0" err="1"/>
              <a:t>دا</a:t>
            </a:r>
            <a:r>
              <a:rPr lang="ar-EG" sz="6000" b="1" dirty="0"/>
              <a:t> لِلخِيـــــر   وِدا شِيء مَقصُود</a:t>
            </a:r>
            <a:br>
              <a:rPr lang="ar-EG" sz="6000" b="1" dirty="0"/>
            </a:br>
            <a:r>
              <a:rPr lang="ar-EG" sz="6000" b="1" dirty="0" err="1"/>
              <a:t>دا</a:t>
            </a:r>
            <a:r>
              <a:rPr lang="ar-EG" sz="6000" b="1" dirty="0"/>
              <a:t> </a:t>
            </a:r>
            <a:r>
              <a:rPr lang="ar-EG" sz="6000" b="1" dirty="0" err="1"/>
              <a:t>هايشفـــي</a:t>
            </a:r>
            <a:r>
              <a:rPr lang="ar-EG" sz="6000" b="1" dirty="0"/>
              <a:t> آلام   وِهايدِّي سَــــلام</a:t>
            </a:r>
            <a:br>
              <a:rPr lang="ar-EG" sz="6000" b="1" dirty="0"/>
            </a:br>
            <a:r>
              <a:rPr lang="ar-EG" sz="6000" b="1" dirty="0"/>
              <a:t>مُش بَس كَــلام   دي آيَات ووعُــود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رَبِّنا مَوجـود</a:t>
            </a:r>
            <a:br>
              <a:rPr lang="ar-EG" sz="6000" b="1" dirty="0">
                <a:cs typeface="+mn-cs"/>
              </a:rPr>
            </a:br>
            <a:endParaRPr lang="en-US" altLang="en-US" sz="6000" b="1" dirty="0"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53790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3279</TotalTime>
  <Words>190</Words>
  <Application>Microsoft Office PowerPoint</Application>
  <PresentationFormat>عرض على الشاشة (4:3)</PresentationFormat>
  <Paragraphs>20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6" baseType="lpstr">
      <vt:lpstr>Arial</vt:lpstr>
      <vt:lpstr>Calibri</vt:lpstr>
      <vt:lpstr>Helvetica Neue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263</cp:revision>
  <dcterms:created xsi:type="dcterms:W3CDTF">2021-12-07T14:30:00Z</dcterms:created>
  <dcterms:modified xsi:type="dcterms:W3CDTF">2023-12-24T13:30:21Z</dcterms:modified>
</cp:coreProperties>
</file>