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46" r:id="rId3"/>
    <p:sldId id="335" r:id="rId4"/>
    <p:sldId id="325" r:id="rId5"/>
    <p:sldId id="33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29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52" y="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ما حد غيرك قالها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 حد غيرك قالها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وما حد يقدر يقولها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"</a:t>
            </a:r>
            <a:r>
              <a:rPr lang="ar-EG" sz="7200" b="1" dirty="0" err="1">
                <a:solidFill>
                  <a:srgbClr val="003300"/>
                </a:solidFill>
              </a:rPr>
              <a:t>الدنيه</a:t>
            </a:r>
            <a:r>
              <a:rPr lang="ar-EG" sz="7200" b="1" dirty="0">
                <a:solidFill>
                  <a:srgbClr val="003300"/>
                </a:solidFill>
              </a:rPr>
              <a:t> واثقالها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اريحكوا</a:t>
            </a:r>
            <a:r>
              <a:rPr lang="ar-EG" sz="7200" b="1" dirty="0">
                <a:solidFill>
                  <a:srgbClr val="003300"/>
                </a:solidFill>
              </a:rPr>
              <a:t> من </a:t>
            </a:r>
            <a:r>
              <a:rPr lang="ar-EG" sz="7200" b="1" dirty="0" err="1">
                <a:solidFill>
                  <a:srgbClr val="003300"/>
                </a:solidFill>
              </a:rPr>
              <a:t>حمولها</a:t>
            </a:r>
            <a:r>
              <a:rPr lang="ar-EG" sz="7200" b="1" dirty="0">
                <a:solidFill>
                  <a:srgbClr val="003300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3894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قلت لي تعالوا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وكلن يجيب احماله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عندي يرتاح باله </a:t>
            </a:r>
          </a:p>
          <a:p>
            <a:pPr algn="ctr">
              <a:defRPr/>
            </a:pPr>
            <a:r>
              <a:rPr lang="ar-EG" sz="6600" b="1" dirty="0" err="1">
                <a:solidFill>
                  <a:srgbClr val="003300"/>
                </a:solidFill>
              </a:rPr>
              <a:t>والسعاده</a:t>
            </a:r>
            <a:r>
              <a:rPr lang="ar-EG" sz="6600" b="1" dirty="0">
                <a:solidFill>
                  <a:srgbClr val="003300"/>
                </a:solidFill>
              </a:rPr>
              <a:t> ينولها"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 ما حد غيرك قالها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وما حد يقدر يقولها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112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3-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قلت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لسماي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أنا بــصعد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لكن أرسل  لكم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روحي يعزي ويسند 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يرشـــــد ويعينكـــم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طلوعها ونزولها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348206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66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ما حد غيرك قالها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وما حد يقدر يقولها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962746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 حد غيرك قالها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وما حد يقدر يقولها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"</a:t>
            </a:r>
            <a:r>
              <a:rPr lang="ar-EG" sz="7200" b="1" dirty="0" err="1">
                <a:solidFill>
                  <a:srgbClr val="003300"/>
                </a:solidFill>
              </a:rPr>
              <a:t>الدنيه</a:t>
            </a:r>
            <a:r>
              <a:rPr lang="ar-EG" sz="7200" b="1" dirty="0">
                <a:solidFill>
                  <a:srgbClr val="003300"/>
                </a:solidFill>
              </a:rPr>
              <a:t> واثقالها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اريحكوا</a:t>
            </a:r>
            <a:r>
              <a:rPr lang="ar-EG" sz="7200" b="1" dirty="0">
                <a:solidFill>
                  <a:srgbClr val="003300"/>
                </a:solidFill>
              </a:rPr>
              <a:t> من </a:t>
            </a:r>
            <a:r>
              <a:rPr lang="ar-EG" sz="7200" b="1" dirty="0" err="1">
                <a:solidFill>
                  <a:srgbClr val="003300"/>
                </a:solidFill>
              </a:rPr>
              <a:t>حمولها</a:t>
            </a:r>
            <a:r>
              <a:rPr lang="ar-EG" sz="7200" b="1" dirty="0">
                <a:solidFill>
                  <a:srgbClr val="003300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343311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قلت لي تعالوا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وكلن يجيب احماله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عندي يرتاح باله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والسعادة ينولها"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 ما حد غيرك قالها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وما حد يقدر يقولها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42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 حد غيرك قالها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وما حد يقدر يقولها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"</a:t>
            </a:r>
            <a:r>
              <a:rPr lang="ar-EG" sz="7200" b="1" dirty="0" err="1">
                <a:solidFill>
                  <a:srgbClr val="003300"/>
                </a:solidFill>
              </a:rPr>
              <a:t>الدنيه</a:t>
            </a:r>
            <a:r>
              <a:rPr lang="ar-EG" sz="7200" b="1" dirty="0">
                <a:solidFill>
                  <a:srgbClr val="003300"/>
                </a:solidFill>
              </a:rPr>
              <a:t> واثقالها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اريحكوا</a:t>
            </a:r>
            <a:r>
              <a:rPr lang="ar-EG" sz="7200" b="1" dirty="0">
                <a:solidFill>
                  <a:srgbClr val="003300"/>
                </a:solidFill>
              </a:rPr>
              <a:t> من </a:t>
            </a:r>
            <a:r>
              <a:rPr lang="ar-EG" sz="7200" b="1" dirty="0" err="1">
                <a:solidFill>
                  <a:srgbClr val="003300"/>
                </a:solidFill>
              </a:rPr>
              <a:t>حمولها</a:t>
            </a:r>
            <a:r>
              <a:rPr lang="ar-EG" sz="7200" b="1" dirty="0">
                <a:solidFill>
                  <a:srgbClr val="003300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30297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قلت لي تعالوا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وكلن يجيب احماله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عندي يرتاح باله </a:t>
            </a:r>
          </a:p>
          <a:p>
            <a:pPr algn="ctr">
              <a:defRPr/>
            </a:pPr>
            <a:r>
              <a:rPr lang="ar-EG" sz="6600" b="1" dirty="0" err="1">
                <a:solidFill>
                  <a:srgbClr val="003300"/>
                </a:solidFill>
              </a:rPr>
              <a:t>والسعاده</a:t>
            </a:r>
            <a:r>
              <a:rPr lang="ar-EG" sz="6600" b="1" dirty="0">
                <a:solidFill>
                  <a:srgbClr val="003300"/>
                </a:solidFill>
              </a:rPr>
              <a:t> ينولها"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 ما حد غيرك قالها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وما حد يقدر يقولها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98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جيت لأجل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انخدم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جيت للبشر خدام</a:t>
            </a:r>
          </a:p>
          <a:p>
            <a:pPr algn="ctr" rtl="1"/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تألم وانظلم حتى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يعيشون بسلام</a:t>
            </a:r>
          </a:p>
          <a:p>
            <a:pPr algn="ctr" rtl="1"/>
            <a:r>
              <a:rPr lang="ar-EG" sz="7200" b="1" dirty="0"/>
              <a:t>سلامي يفوق عقولها</a:t>
            </a:r>
          </a:p>
          <a:p>
            <a:pPr algn="ctr" rtl="1"/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66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ما حد غيرك قالها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وما حد يقدر يقولها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35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ما حد غيرك قالها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وما حد يقدر يقولها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"</a:t>
            </a:r>
            <a:r>
              <a:rPr lang="ar-EG" sz="7200" b="1" dirty="0" err="1">
                <a:solidFill>
                  <a:srgbClr val="003300"/>
                </a:solidFill>
              </a:rPr>
              <a:t>الدنيه</a:t>
            </a:r>
            <a:r>
              <a:rPr lang="ar-EG" sz="7200" b="1" dirty="0">
                <a:solidFill>
                  <a:srgbClr val="003300"/>
                </a:solidFill>
              </a:rPr>
              <a:t> واثقالها 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اريحكوا</a:t>
            </a:r>
            <a:r>
              <a:rPr lang="ar-EG" sz="7200" b="1" dirty="0">
                <a:solidFill>
                  <a:srgbClr val="003300"/>
                </a:solidFill>
              </a:rPr>
              <a:t> من </a:t>
            </a:r>
            <a:r>
              <a:rPr lang="ar-EG" sz="7200" b="1" dirty="0" err="1">
                <a:solidFill>
                  <a:srgbClr val="003300"/>
                </a:solidFill>
              </a:rPr>
              <a:t>حمولها</a:t>
            </a:r>
            <a:r>
              <a:rPr lang="ar-EG" sz="7200" b="1" dirty="0">
                <a:solidFill>
                  <a:srgbClr val="003300"/>
                </a:solidFill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13550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قلت لي تعالوا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وكلن يجيب احماله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عندي يرتاح باله </a:t>
            </a:r>
          </a:p>
          <a:p>
            <a:pPr algn="ctr">
              <a:defRPr/>
            </a:pPr>
            <a:r>
              <a:rPr lang="ar-EG" sz="6600" b="1" dirty="0" err="1">
                <a:solidFill>
                  <a:srgbClr val="003300"/>
                </a:solidFill>
              </a:rPr>
              <a:t>والسعاده</a:t>
            </a:r>
            <a:r>
              <a:rPr lang="ar-EG" sz="6600" b="1" dirty="0">
                <a:solidFill>
                  <a:srgbClr val="003300"/>
                </a:solidFill>
              </a:rPr>
              <a:t> ينولها"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 ما حد غيرك قالها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وما حد يقدر يقولها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307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مع اني بار وصالح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دعوتي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للخطاه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انوب عنهم واصالح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واكون لهم حياه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وحق وطريق يمشوا بـها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22828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668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ما حد غيرك قالها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وما حد يقدر يقولها</a:t>
            </a:r>
            <a:endParaRPr lang="ar-EG" sz="11500" b="1" dirty="0"/>
          </a:p>
        </p:txBody>
      </p:sp>
    </p:spTree>
    <p:extLst>
      <p:ext uri="{BB962C8B-B14F-4D97-AF65-F5344CB8AC3E}">
        <p14:creationId xmlns:p14="http://schemas.microsoft.com/office/powerpoint/2010/main" val="159766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234</Words>
  <Application>Microsoft Office PowerPoint</Application>
  <PresentationFormat>عرض على الشاشة (4:3)</PresentationFormat>
  <Paragraphs>67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117</cp:revision>
  <dcterms:created xsi:type="dcterms:W3CDTF">2021-12-07T14:30:00Z</dcterms:created>
  <dcterms:modified xsi:type="dcterms:W3CDTF">2024-03-16T09:02:32Z</dcterms:modified>
</cp:coreProperties>
</file>