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46" r:id="rId3"/>
    <p:sldId id="335" r:id="rId4"/>
    <p:sldId id="325" r:id="rId5"/>
    <p:sldId id="33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7" d="100"/>
          <a:sy n="67" d="100"/>
        </p:scale>
        <p:origin x="52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ما حد غيرك قالها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حد غيرك 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وما حد يقدر يقولها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"</a:t>
            </a:r>
            <a:r>
              <a:rPr lang="ar-EG" sz="7200" b="1" dirty="0" err="1">
                <a:solidFill>
                  <a:srgbClr val="003300"/>
                </a:solidFill>
              </a:rPr>
              <a:t>الدنيه</a:t>
            </a:r>
            <a:r>
              <a:rPr lang="ar-EG" sz="7200" b="1" dirty="0">
                <a:solidFill>
                  <a:srgbClr val="003300"/>
                </a:solidFill>
              </a:rPr>
              <a:t> واثقالها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اريحكوا</a:t>
            </a:r>
            <a:r>
              <a:rPr lang="ar-EG" sz="7200" b="1" dirty="0">
                <a:solidFill>
                  <a:srgbClr val="003300"/>
                </a:solidFill>
              </a:rPr>
              <a:t> من </a:t>
            </a:r>
            <a:r>
              <a:rPr lang="ar-EG" sz="7200" b="1" dirty="0" err="1">
                <a:solidFill>
                  <a:srgbClr val="003300"/>
                </a:solidFill>
              </a:rPr>
              <a:t>حمولها</a:t>
            </a:r>
            <a:r>
              <a:rPr lang="ar-EG" sz="7200" b="1" dirty="0">
                <a:solidFill>
                  <a:srgbClr val="0033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3894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قلت لي تعالوا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وكلن يجيب احماله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عندي يرتاح باله 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والسعاده</a:t>
            </a:r>
            <a:r>
              <a:rPr lang="ar-EG" sz="6600" b="1" dirty="0">
                <a:solidFill>
                  <a:srgbClr val="003300"/>
                </a:solidFill>
              </a:rPr>
              <a:t> ينولها"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ما حد غيرك قالها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وما حد يقدر يقولها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12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قلت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لسماي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أنا بــصعد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 أرسل  لكم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روحي يعزي ويسند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يرشـــــد ويعينكـــم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طلوعها ونزولها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348206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ما حد غيرك قالها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وما حد يقدر يقولها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962746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حد غيرك 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وما حد يقدر يقولها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"</a:t>
            </a:r>
            <a:r>
              <a:rPr lang="ar-EG" sz="7200" b="1" dirty="0" err="1">
                <a:solidFill>
                  <a:srgbClr val="003300"/>
                </a:solidFill>
              </a:rPr>
              <a:t>الدنيه</a:t>
            </a:r>
            <a:r>
              <a:rPr lang="ar-EG" sz="7200" b="1" dirty="0">
                <a:solidFill>
                  <a:srgbClr val="003300"/>
                </a:solidFill>
              </a:rPr>
              <a:t> واثقالها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اريحكوا</a:t>
            </a:r>
            <a:r>
              <a:rPr lang="ar-EG" sz="7200" b="1" dirty="0">
                <a:solidFill>
                  <a:srgbClr val="003300"/>
                </a:solidFill>
              </a:rPr>
              <a:t> من </a:t>
            </a:r>
            <a:r>
              <a:rPr lang="ar-EG" sz="7200" b="1" dirty="0" err="1">
                <a:solidFill>
                  <a:srgbClr val="003300"/>
                </a:solidFill>
              </a:rPr>
              <a:t>حمولها</a:t>
            </a:r>
            <a:r>
              <a:rPr lang="ar-EG" sz="7200" b="1" dirty="0">
                <a:solidFill>
                  <a:srgbClr val="0033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343311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قلت لي تعالوا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وكلن يجيب احماله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عندي يرتاح باله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والسعادة ينولها"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ما حد غيرك قالها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وما حد يقدر يقولها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42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حد غيرك 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وما حد يقدر يقولها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"</a:t>
            </a:r>
            <a:r>
              <a:rPr lang="ar-EG" sz="7200" b="1" dirty="0" err="1">
                <a:solidFill>
                  <a:srgbClr val="003300"/>
                </a:solidFill>
              </a:rPr>
              <a:t>الدنيه</a:t>
            </a:r>
            <a:r>
              <a:rPr lang="ar-EG" sz="7200" b="1" dirty="0">
                <a:solidFill>
                  <a:srgbClr val="003300"/>
                </a:solidFill>
              </a:rPr>
              <a:t> واثقالها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اريحكوا</a:t>
            </a:r>
            <a:r>
              <a:rPr lang="ar-EG" sz="7200" b="1" dirty="0">
                <a:solidFill>
                  <a:srgbClr val="003300"/>
                </a:solidFill>
              </a:rPr>
              <a:t> من </a:t>
            </a:r>
            <a:r>
              <a:rPr lang="ar-EG" sz="7200" b="1" dirty="0" err="1">
                <a:solidFill>
                  <a:srgbClr val="003300"/>
                </a:solidFill>
              </a:rPr>
              <a:t>حمولها</a:t>
            </a:r>
            <a:r>
              <a:rPr lang="ar-EG" sz="7200" b="1" dirty="0">
                <a:solidFill>
                  <a:srgbClr val="0033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30297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قلت لي تعالوا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وكلن يجيب احماله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عندي يرتاح باله 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والسعاده</a:t>
            </a:r>
            <a:r>
              <a:rPr lang="ar-EG" sz="6600" b="1" dirty="0">
                <a:solidFill>
                  <a:srgbClr val="003300"/>
                </a:solidFill>
              </a:rPr>
              <a:t> ينولها"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ما حد غيرك قالها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وما حد يقدر يقولها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جيت لأجل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انخدم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جيت للبشر خدام</a:t>
            </a:r>
          </a:p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تألم وانظلم حتى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يعيشون بسلام</a:t>
            </a:r>
          </a:p>
          <a:p>
            <a:pPr algn="ctr" rtl="1"/>
            <a:r>
              <a:rPr lang="ar-EG" sz="7200" b="1" dirty="0"/>
              <a:t>سلامي يفوق عقولها</a:t>
            </a:r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ما حد غيرك قالها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وما حد يقدر يقولها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ما حد غيرك 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وما حد يقدر يقولها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"</a:t>
            </a:r>
            <a:r>
              <a:rPr lang="ar-EG" sz="7200" b="1" dirty="0" err="1">
                <a:solidFill>
                  <a:srgbClr val="003300"/>
                </a:solidFill>
              </a:rPr>
              <a:t>الدنيه</a:t>
            </a:r>
            <a:r>
              <a:rPr lang="ar-EG" sz="7200" b="1" dirty="0">
                <a:solidFill>
                  <a:srgbClr val="003300"/>
                </a:solidFill>
              </a:rPr>
              <a:t> واثقالها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اريحكوا</a:t>
            </a:r>
            <a:r>
              <a:rPr lang="ar-EG" sz="7200" b="1" dirty="0">
                <a:solidFill>
                  <a:srgbClr val="003300"/>
                </a:solidFill>
              </a:rPr>
              <a:t> من </a:t>
            </a:r>
            <a:r>
              <a:rPr lang="ar-EG" sz="7200" b="1" dirty="0" err="1">
                <a:solidFill>
                  <a:srgbClr val="003300"/>
                </a:solidFill>
              </a:rPr>
              <a:t>حمولها</a:t>
            </a:r>
            <a:r>
              <a:rPr lang="ar-EG" sz="7200" b="1" dirty="0">
                <a:solidFill>
                  <a:srgbClr val="0033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3550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قلت لي تعالوا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وكلن يجيب احماله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عندي يرتاح باله 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والسعاده</a:t>
            </a:r>
            <a:r>
              <a:rPr lang="ar-EG" sz="6600" b="1" dirty="0">
                <a:solidFill>
                  <a:srgbClr val="003300"/>
                </a:solidFill>
              </a:rPr>
              <a:t> ينولها"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ما حد غيرك قالها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وما حد يقدر يقولها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30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مع اني بار وصالح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دعوتي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للخطاه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انوب عنهم واصالح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واكون لهم حياه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وحق وطريق يمشوا بـها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22828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ما حد غيرك قالها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وما حد يقدر يقولها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59766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234</Words>
  <Application>Microsoft Office PowerPoint</Application>
  <PresentationFormat>عرض على الشاشة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2024-03-16T09:02:32Z</dcterms:modified>
</cp:coreProperties>
</file>