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70" r:id="rId4"/>
    <p:sldId id="371" r:id="rId5"/>
    <p:sldId id="372" r:id="rId6"/>
    <p:sldId id="373" r:id="rId7"/>
    <p:sldId id="374" r:id="rId8"/>
    <p:sldId id="375" r:id="rId9"/>
    <p:sldId id="376" r:id="rId10"/>
    <p:sldId id="377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70"/>
            <p14:sldId id="371"/>
            <p14:sldId id="372"/>
            <p14:sldId id="373"/>
            <p14:sldId id="374"/>
            <p14:sldId id="375"/>
            <p14:sldId id="376"/>
            <p14:sldId id="3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3" d="100"/>
          <a:sy n="53" d="100"/>
        </p:scale>
        <p:origin x="60" y="5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ما </a:t>
            </a:r>
            <a:r>
              <a:rPr lang="ar-EG" sz="7200" b="1" dirty="0" err="1"/>
              <a:t>فارِقنيش</a:t>
            </a:r>
            <a:r>
              <a:rPr lang="ar-EG" sz="7200" b="1" dirty="0"/>
              <a:t> أبَدَاً </a:t>
            </a:r>
            <a:r>
              <a:rPr lang="ar-EG" sz="7200" b="1" dirty="0" err="1"/>
              <a:t>أبَداً</a:t>
            </a:r>
            <a:r>
              <a:rPr lang="ar-EG" sz="7200" b="1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277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ما </a:t>
            </a:r>
            <a:r>
              <a:rPr lang="ar-EG" sz="6600" b="1" dirty="0" err="1">
                <a:solidFill>
                  <a:srgbClr val="003300"/>
                </a:solidFill>
              </a:rPr>
              <a:t>فارِقنيش</a:t>
            </a:r>
            <a:r>
              <a:rPr lang="ar-EG" sz="6600" b="1" dirty="0">
                <a:solidFill>
                  <a:srgbClr val="003300"/>
                </a:solidFill>
              </a:rPr>
              <a:t> أبَدَاً </a:t>
            </a:r>
            <a:r>
              <a:rPr lang="ar-EG" sz="6600" b="1" dirty="0" err="1">
                <a:solidFill>
                  <a:srgbClr val="003300"/>
                </a:solidFill>
              </a:rPr>
              <a:t>أبَداً</a:t>
            </a:r>
            <a:r>
              <a:rPr lang="ar-EG" sz="6600" b="1" dirty="0">
                <a:solidFill>
                  <a:srgbClr val="003300"/>
                </a:solidFill>
              </a:rPr>
              <a:t> 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إحسَانك </a:t>
            </a:r>
            <a:r>
              <a:rPr lang="ar-EG" sz="6600" b="1" dirty="0" err="1">
                <a:solidFill>
                  <a:srgbClr val="003300"/>
                </a:solidFill>
              </a:rPr>
              <a:t>دا</a:t>
            </a:r>
            <a:r>
              <a:rPr lang="ar-EG" sz="6600" b="1" dirty="0">
                <a:solidFill>
                  <a:srgbClr val="003300"/>
                </a:solidFill>
              </a:rPr>
              <a:t> ما </a:t>
            </a:r>
            <a:r>
              <a:rPr lang="ar-EG" sz="6600" b="1" dirty="0" err="1">
                <a:solidFill>
                  <a:srgbClr val="003300"/>
                </a:solidFill>
              </a:rPr>
              <a:t>فارِقنيش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مِن وأنا لِسَّه في رَحِم الأُم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الرَّحمَة شَالِتني </a:t>
            </a:r>
            <a:r>
              <a:rPr lang="ar-EG" sz="6600" b="1" dirty="0" err="1">
                <a:solidFill>
                  <a:srgbClr val="003300"/>
                </a:solidFill>
              </a:rPr>
              <a:t>وماسابتنيش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670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277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ما </a:t>
            </a:r>
            <a:r>
              <a:rPr lang="ar-EG" sz="6600" b="1" dirty="0" err="1">
                <a:solidFill>
                  <a:srgbClr val="003300"/>
                </a:solidFill>
              </a:rPr>
              <a:t>فارِقنيش</a:t>
            </a:r>
            <a:r>
              <a:rPr lang="ar-EG" sz="6600" b="1" dirty="0">
                <a:solidFill>
                  <a:srgbClr val="003300"/>
                </a:solidFill>
              </a:rPr>
              <a:t> أبَدَاً </a:t>
            </a:r>
            <a:r>
              <a:rPr lang="ar-EG" sz="6600" b="1" dirty="0" err="1">
                <a:solidFill>
                  <a:srgbClr val="003300"/>
                </a:solidFill>
              </a:rPr>
              <a:t>أبَداً</a:t>
            </a:r>
            <a:r>
              <a:rPr lang="ar-EG" sz="6600" b="1" dirty="0">
                <a:solidFill>
                  <a:srgbClr val="003300"/>
                </a:solidFill>
              </a:rPr>
              <a:t> 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إحسَانك </a:t>
            </a:r>
            <a:r>
              <a:rPr lang="ar-EG" sz="6600" b="1" dirty="0" err="1">
                <a:solidFill>
                  <a:srgbClr val="003300"/>
                </a:solidFill>
              </a:rPr>
              <a:t>دا</a:t>
            </a:r>
            <a:r>
              <a:rPr lang="ar-EG" sz="6600" b="1" dirty="0">
                <a:solidFill>
                  <a:srgbClr val="003300"/>
                </a:solidFill>
              </a:rPr>
              <a:t> ما </a:t>
            </a:r>
            <a:r>
              <a:rPr lang="ar-EG" sz="6600" b="1" dirty="0" err="1">
                <a:solidFill>
                  <a:srgbClr val="003300"/>
                </a:solidFill>
              </a:rPr>
              <a:t>فارِقنيش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مِن وأنا لِسَّه في رَحِم الأُم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الرَّحمَة شَالِتني </a:t>
            </a:r>
            <a:r>
              <a:rPr lang="ar-EG" sz="6600" b="1" dirty="0" err="1">
                <a:solidFill>
                  <a:srgbClr val="003300"/>
                </a:solidFill>
              </a:rPr>
              <a:t>وماسابتنيش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مَرَّة أتعَبِّد  مَرَّة أتسَنِّد</a:t>
            </a:r>
          </a:p>
          <a:p>
            <a:pPr algn="ctr" rtl="1"/>
            <a:r>
              <a:rPr lang="ar-EG" sz="7200" b="1" dirty="0"/>
              <a:t>مَرَّة أتشَدِّد وَأنا وَيَّاك</a:t>
            </a:r>
            <a:br>
              <a:rPr lang="ar-EG" sz="7200" b="1" dirty="0"/>
            </a:br>
            <a:r>
              <a:rPr lang="ar-EG" sz="7200" b="1" dirty="0"/>
              <a:t>والمَرَّات </a:t>
            </a:r>
            <a:r>
              <a:rPr lang="ar-EG" sz="7200" b="1" dirty="0" err="1"/>
              <a:t>التَّانية</a:t>
            </a:r>
            <a:r>
              <a:rPr lang="ar-EG" sz="7200" b="1" dirty="0"/>
              <a:t> أمَّا أبعِد</a:t>
            </a:r>
            <a:br>
              <a:rPr lang="ar-EG" sz="7200" b="1" dirty="0"/>
            </a:br>
            <a:r>
              <a:rPr lang="ar-EG" sz="7200" b="1" dirty="0"/>
              <a:t>أرجَع وَألقاك </a:t>
            </a:r>
            <a:r>
              <a:rPr lang="ar-EG" sz="7200" b="1" dirty="0" err="1"/>
              <a:t>مانسيتنيش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277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ما </a:t>
            </a:r>
            <a:r>
              <a:rPr lang="ar-EG" sz="6600" b="1" dirty="0" err="1">
                <a:solidFill>
                  <a:srgbClr val="003300"/>
                </a:solidFill>
              </a:rPr>
              <a:t>فارِقنيش</a:t>
            </a:r>
            <a:r>
              <a:rPr lang="ar-EG" sz="6600" b="1" dirty="0">
                <a:solidFill>
                  <a:srgbClr val="003300"/>
                </a:solidFill>
              </a:rPr>
              <a:t> أبَدَاً </a:t>
            </a:r>
            <a:r>
              <a:rPr lang="ar-EG" sz="6600" b="1" dirty="0" err="1">
                <a:solidFill>
                  <a:srgbClr val="003300"/>
                </a:solidFill>
              </a:rPr>
              <a:t>أبَداً</a:t>
            </a:r>
            <a:r>
              <a:rPr lang="ar-EG" sz="6600" b="1" dirty="0">
                <a:solidFill>
                  <a:srgbClr val="003300"/>
                </a:solidFill>
              </a:rPr>
              <a:t> 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إحسَانك </a:t>
            </a:r>
            <a:r>
              <a:rPr lang="ar-EG" sz="6600" b="1" dirty="0" err="1">
                <a:solidFill>
                  <a:srgbClr val="003300"/>
                </a:solidFill>
              </a:rPr>
              <a:t>دا</a:t>
            </a:r>
            <a:r>
              <a:rPr lang="ar-EG" sz="6600" b="1" dirty="0">
                <a:solidFill>
                  <a:srgbClr val="003300"/>
                </a:solidFill>
              </a:rPr>
              <a:t> ما </a:t>
            </a:r>
            <a:r>
              <a:rPr lang="ar-EG" sz="6600" b="1" dirty="0" err="1">
                <a:solidFill>
                  <a:srgbClr val="003300"/>
                </a:solidFill>
              </a:rPr>
              <a:t>فارِقنيش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مِن وأنا لِسَّه في رَحِم الأُم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الرَّحمَة شَالِتني </a:t>
            </a:r>
            <a:r>
              <a:rPr lang="ar-EG" sz="6600" b="1" dirty="0" err="1">
                <a:solidFill>
                  <a:srgbClr val="003300"/>
                </a:solidFill>
              </a:rPr>
              <a:t>وماسابتنيش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48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وَأمَّا </a:t>
            </a:r>
            <a:r>
              <a:rPr lang="ar-EG" sz="7200" b="1" dirty="0" err="1"/>
              <a:t>بالاقي</a:t>
            </a:r>
            <a:r>
              <a:rPr lang="ar-EG" sz="7200" b="1" dirty="0"/>
              <a:t> النَّفس اِنهَارت</a:t>
            </a:r>
            <a:br>
              <a:rPr lang="ar-EG" sz="7200" b="1" dirty="0"/>
            </a:br>
            <a:r>
              <a:rPr lang="ar-EG" sz="7200" b="1" dirty="0"/>
              <a:t>تحت </a:t>
            </a:r>
            <a:r>
              <a:rPr lang="ar-EG" sz="7200" b="1" dirty="0" err="1"/>
              <a:t>رَحـــــــاية</a:t>
            </a:r>
            <a:r>
              <a:rPr lang="ar-EG" sz="7200" b="1" dirty="0"/>
              <a:t> شَك وضِيق</a:t>
            </a:r>
            <a:br>
              <a:rPr lang="ar-EG" sz="7200" b="1" dirty="0"/>
            </a:br>
            <a:r>
              <a:rPr lang="ar-EG" sz="7200" b="1" dirty="0"/>
              <a:t>وِالنُّوم هَارِب مِنِّي أطــــالِب</a:t>
            </a:r>
            <a:br>
              <a:rPr lang="ar-EG" sz="7200" b="1" dirty="0"/>
            </a:br>
            <a:r>
              <a:rPr lang="ar-EG" sz="7200" b="1" dirty="0"/>
              <a:t>قلبَك وَأصـــــرُخ </a:t>
            </a:r>
            <a:r>
              <a:rPr lang="ar-EG" sz="7200" b="1" dirty="0" err="1"/>
              <a:t>ماتسيبنيش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949396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277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ما </a:t>
            </a:r>
            <a:r>
              <a:rPr lang="ar-EG" sz="6600" b="1" dirty="0" err="1">
                <a:solidFill>
                  <a:srgbClr val="003300"/>
                </a:solidFill>
              </a:rPr>
              <a:t>فارِقنيش</a:t>
            </a:r>
            <a:r>
              <a:rPr lang="ar-EG" sz="6600" b="1" dirty="0">
                <a:solidFill>
                  <a:srgbClr val="003300"/>
                </a:solidFill>
              </a:rPr>
              <a:t> أبَدَاً </a:t>
            </a:r>
            <a:r>
              <a:rPr lang="ar-EG" sz="6600" b="1" dirty="0" err="1">
                <a:solidFill>
                  <a:srgbClr val="003300"/>
                </a:solidFill>
              </a:rPr>
              <a:t>أبَداً</a:t>
            </a:r>
            <a:r>
              <a:rPr lang="ar-EG" sz="6600" b="1" dirty="0">
                <a:solidFill>
                  <a:srgbClr val="003300"/>
                </a:solidFill>
              </a:rPr>
              <a:t> 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إحسَانك </a:t>
            </a:r>
            <a:r>
              <a:rPr lang="ar-EG" sz="6600" b="1" dirty="0" err="1">
                <a:solidFill>
                  <a:srgbClr val="003300"/>
                </a:solidFill>
              </a:rPr>
              <a:t>دا</a:t>
            </a:r>
            <a:r>
              <a:rPr lang="ar-EG" sz="6600" b="1" dirty="0">
                <a:solidFill>
                  <a:srgbClr val="003300"/>
                </a:solidFill>
              </a:rPr>
              <a:t> ما </a:t>
            </a:r>
            <a:r>
              <a:rPr lang="ar-EG" sz="6600" b="1" dirty="0" err="1">
                <a:solidFill>
                  <a:srgbClr val="003300"/>
                </a:solidFill>
              </a:rPr>
              <a:t>فارِقنيش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مِن وأنا لِسَّه في رَحِم الأُم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الرَّحمَة شَالِتني </a:t>
            </a:r>
            <a:r>
              <a:rPr lang="ar-EG" sz="6600" b="1" dirty="0" err="1">
                <a:solidFill>
                  <a:srgbClr val="003300"/>
                </a:solidFill>
              </a:rPr>
              <a:t>وماسابتنيش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076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04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</a:t>
            </a:r>
          </a:p>
          <a:p>
            <a:pPr algn="ctr" rtl="1"/>
            <a:r>
              <a:rPr lang="ar-EG" sz="6600" b="1" dirty="0"/>
              <a:t>وَأمَّا أتحَارِب وَأنا في القارِب</a:t>
            </a:r>
            <a:br>
              <a:rPr lang="ar-EG" sz="6600" b="1" dirty="0"/>
            </a:br>
            <a:r>
              <a:rPr lang="ar-EG" sz="6600" b="1" dirty="0"/>
              <a:t>بالمُوجَـة وبالرِّيح وِالخُـــوف</a:t>
            </a:r>
            <a:br>
              <a:rPr lang="ar-EG" sz="6600" b="1" dirty="0"/>
            </a:br>
            <a:r>
              <a:rPr lang="ar-EG" sz="6600" b="1" dirty="0"/>
              <a:t>وَأبقَـى </a:t>
            </a:r>
            <a:r>
              <a:rPr lang="ar-EG" sz="6600" b="1" dirty="0" err="1"/>
              <a:t>بانازِع</a:t>
            </a:r>
            <a:r>
              <a:rPr lang="ar-EG" sz="6600" b="1" dirty="0"/>
              <a:t>  في هَزيع رَابع</a:t>
            </a:r>
            <a:br>
              <a:rPr lang="ar-EG" sz="6600" b="1" dirty="0"/>
            </a:br>
            <a:r>
              <a:rPr lang="ar-EG" sz="6600" b="1" dirty="0" err="1"/>
              <a:t>تيجـي</a:t>
            </a:r>
            <a:r>
              <a:rPr lang="ar-EG" sz="6600" b="1" dirty="0"/>
              <a:t> تدَافِع عَنِّــــــي أعِيش</a:t>
            </a:r>
            <a:br>
              <a:rPr lang="ar-EG" sz="6600" b="1" dirty="0"/>
            </a:br>
            <a:br>
              <a:rPr lang="ar-EG" sz="6600" b="1" dirty="0"/>
            </a:b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1749905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277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ما </a:t>
            </a:r>
            <a:r>
              <a:rPr lang="ar-EG" sz="6600" b="1" dirty="0" err="1">
                <a:solidFill>
                  <a:srgbClr val="003300"/>
                </a:solidFill>
              </a:rPr>
              <a:t>فارِقنيش</a:t>
            </a:r>
            <a:r>
              <a:rPr lang="ar-EG" sz="6600" b="1" dirty="0">
                <a:solidFill>
                  <a:srgbClr val="003300"/>
                </a:solidFill>
              </a:rPr>
              <a:t> أبَدَاً </a:t>
            </a:r>
            <a:r>
              <a:rPr lang="ar-EG" sz="6600" b="1" dirty="0" err="1">
                <a:solidFill>
                  <a:srgbClr val="003300"/>
                </a:solidFill>
              </a:rPr>
              <a:t>أبَداً</a:t>
            </a:r>
            <a:r>
              <a:rPr lang="ar-EG" sz="6600" b="1" dirty="0">
                <a:solidFill>
                  <a:srgbClr val="003300"/>
                </a:solidFill>
              </a:rPr>
              <a:t> 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إحسَانك </a:t>
            </a:r>
            <a:r>
              <a:rPr lang="ar-EG" sz="6600" b="1" dirty="0" err="1">
                <a:solidFill>
                  <a:srgbClr val="003300"/>
                </a:solidFill>
              </a:rPr>
              <a:t>دا</a:t>
            </a:r>
            <a:r>
              <a:rPr lang="ar-EG" sz="6600" b="1" dirty="0">
                <a:solidFill>
                  <a:srgbClr val="003300"/>
                </a:solidFill>
              </a:rPr>
              <a:t> ما </a:t>
            </a:r>
            <a:r>
              <a:rPr lang="ar-EG" sz="6600" b="1" dirty="0" err="1">
                <a:solidFill>
                  <a:srgbClr val="003300"/>
                </a:solidFill>
              </a:rPr>
              <a:t>فارِقنيش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مِن وأنا لِسَّه في رَحِم الأُم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الرَّحمَة شَالِتني </a:t>
            </a:r>
            <a:r>
              <a:rPr lang="ar-EG" sz="6600" b="1" dirty="0" err="1">
                <a:solidFill>
                  <a:srgbClr val="003300"/>
                </a:solidFill>
              </a:rPr>
              <a:t>وماسابتنيش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021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 </a:t>
            </a:r>
          </a:p>
          <a:p>
            <a:pPr algn="ctr" rtl="1"/>
            <a:r>
              <a:rPr lang="ar-EG" sz="7200" b="1" dirty="0" err="1"/>
              <a:t>دَوِّب</a:t>
            </a:r>
            <a:r>
              <a:rPr lang="ar-EG" sz="7200" b="1" dirty="0"/>
              <a:t> قلبــي حَنانك سِيدِي</a:t>
            </a:r>
            <a:br>
              <a:rPr lang="ar-EG" sz="7200" b="1" dirty="0"/>
            </a:br>
            <a:r>
              <a:rPr lang="ar-EG" sz="7200" b="1" dirty="0" err="1"/>
              <a:t>وسَابني</a:t>
            </a:r>
            <a:r>
              <a:rPr lang="ar-EG" sz="7200" b="1" dirty="0"/>
              <a:t> ما بين حَمد وتَسبيح</a:t>
            </a:r>
            <a:br>
              <a:rPr lang="ar-EG" sz="7200" b="1" dirty="0"/>
            </a:br>
            <a:r>
              <a:rPr lang="ar-EG" sz="7200" b="1" dirty="0"/>
              <a:t>وَأنا </a:t>
            </a:r>
            <a:r>
              <a:rPr lang="ar-EG" sz="7200" b="1" dirty="0" err="1"/>
              <a:t>مِتَّاخِد</a:t>
            </a:r>
            <a:r>
              <a:rPr lang="ar-EG" sz="7200" b="1" dirty="0"/>
              <a:t> مَسبي وسَاجِد   </a:t>
            </a:r>
          </a:p>
          <a:p>
            <a:pPr algn="ctr" rtl="1"/>
            <a:r>
              <a:rPr lang="ar-EG" sz="7200" b="1" dirty="0"/>
              <a:t>قُدَّام حُب </a:t>
            </a:r>
            <a:r>
              <a:rPr lang="ar-EG" sz="7200" b="1" dirty="0" err="1"/>
              <a:t>ماينتِهيش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608150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1707</TotalTime>
  <Words>206</Words>
  <Application>Microsoft Office PowerPoint</Application>
  <PresentationFormat>عرض على الشاشة (4:3)</PresentationFormat>
  <Paragraphs>22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213</cp:revision>
  <dcterms:created xsi:type="dcterms:W3CDTF">2021-12-07T14:30:00Z</dcterms:created>
  <dcterms:modified xsi:type="dcterms:W3CDTF">2024-03-06T11:53:29Z</dcterms:modified>
</cp:coreProperties>
</file>