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277" r:id="rId3"/>
    <p:sldId id="294" r:id="rId4"/>
    <p:sldId id="295" r:id="rId5"/>
    <p:sldId id="296" r:id="rId6"/>
    <p:sldId id="297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296"/>
            <p14:sldId id="29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2" d="100"/>
          <a:sy n="62" d="100"/>
        </p:scale>
        <p:origin x="60" y="4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ماليَّ سِواك </a:t>
            </a:r>
            <a:r>
              <a:rPr lang="ar-EG" sz="7200" b="1" dirty="0" err="1"/>
              <a:t>ياسَيِّدي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451425"/>
            <a:ext cx="9982199" cy="10182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1-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(ماليَّ سِواك </a:t>
            </a:r>
            <a:r>
              <a:rPr lang="ar-EG" sz="7200" b="1" dirty="0" err="1"/>
              <a:t>ياسَيِّدي</a:t>
            </a:r>
            <a:br>
              <a:rPr lang="ar-EG" sz="7200" b="1" dirty="0"/>
            </a:br>
            <a:r>
              <a:rPr lang="ar-EG" sz="7200" b="1" dirty="0"/>
              <a:t>حياتي رِضَاك </a:t>
            </a:r>
            <a:r>
              <a:rPr lang="ar-EG" sz="7200" b="1" dirty="0" err="1"/>
              <a:t>ياسَيِّدي</a:t>
            </a:r>
            <a:r>
              <a:rPr lang="ar-EG" sz="7200" b="1" dirty="0"/>
              <a:t>) 2</a:t>
            </a:r>
            <a:br>
              <a:rPr lang="ar-EG" sz="7200" b="1" dirty="0"/>
            </a:br>
            <a:r>
              <a:rPr lang="ar-EG" sz="7200" b="1" dirty="0"/>
              <a:t>أنتَ مُتَّكَلي   تُطَمْئِنُ نَفسي</a:t>
            </a:r>
            <a:br>
              <a:rPr lang="ar-EG" sz="7200" b="1" dirty="0"/>
            </a:b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451425"/>
            <a:ext cx="9982199" cy="12095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2-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(حُلوٌ ما أشهاك </a:t>
            </a:r>
            <a:r>
              <a:rPr lang="ar-EG" sz="7200" b="1" dirty="0" err="1"/>
              <a:t>ياسيِّدي</a:t>
            </a:r>
            <a:br>
              <a:rPr lang="ar-EG" sz="7200" b="1" dirty="0"/>
            </a:br>
            <a:r>
              <a:rPr lang="ar-EG" sz="7200" b="1" dirty="0"/>
              <a:t>نَفسـي لا تَسلاك يا سَيِّدي) 2</a:t>
            </a:r>
            <a:br>
              <a:rPr lang="ar-EG" sz="7200" b="1" dirty="0"/>
            </a:br>
            <a:r>
              <a:rPr lang="ar-EG" sz="7200" b="1" dirty="0"/>
              <a:t>تُفَرِّحُ قَلبي   أنَرتَ لي دَربي</a:t>
            </a:r>
            <a:br>
              <a:rPr lang="ar-EG" sz="7200" b="1" dirty="0"/>
            </a:br>
            <a:br>
              <a:rPr lang="ar-EG" sz="7200" b="1" dirty="0"/>
            </a:b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451425"/>
            <a:ext cx="9982199" cy="12095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3-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(حينما ألقاك يا سَيِّدي</a:t>
            </a:r>
            <a:br>
              <a:rPr lang="ar-EG" sz="7200" b="1" dirty="0"/>
            </a:br>
            <a:r>
              <a:rPr lang="ar-EG" sz="7200" b="1" dirty="0"/>
              <a:t>عَذبٌ ما أحلاك </a:t>
            </a:r>
            <a:r>
              <a:rPr lang="ar-EG" sz="7200" b="1" dirty="0" err="1"/>
              <a:t>ياسَيِّدي</a:t>
            </a:r>
            <a:r>
              <a:rPr lang="ar-EG" sz="7200" b="1" dirty="0"/>
              <a:t>) 2</a:t>
            </a:r>
            <a:br>
              <a:rPr lang="ar-EG" sz="7200" b="1" dirty="0"/>
            </a:br>
            <a:r>
              <a:rPr lang="ar-EG" sz="7200" b="1" dirty="0"/>
              <a:t>تُبَدِّدُ هَمِّي   تُفَرِّجُ عَنِّي</a:t>
            </a:r>
            <a:br>
              <a:rPr lang="ar-EG" sz="7200" b="1" dirty="0"/>
            </a:br>
            <a:br>
              <a:rPr lang="ar-EG" sz="7200" b="1" dirty="0"/>
            </a:b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451425"/>
            <a:ext cx="9982199" cy="12095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4-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(في وَسْطِ الأشْوَاكْ </a:t>
            </a:r>
            <a:r>
              <a:rPr lang="ar-EG" sz="7200" b="1" dirty="0" err="1"/>
              <a:t>ياسَيِّدي</a:t>
            </a:r>
            <a:br>
              <a:rPr lang="ar-EG" sz="7200" b="1" dirty="0"/>
            </a:br>
            <a:r>
              <a:rPr lang="ar-EG" sz="7200" b="1" dirty="0"/>
              <a:t>عَيْنــيَّ تراك </a:t>
            </a:r>
            <a:r>
              <a:rPr lang="ar-EG" sz="7200" b="1" dirty="0" err="1"/>
              <a:t>ياسَيِّـــدي</a:t>
            </a:r>
            <a:r>
              <a:rPr lang="ar-EG" sz="7200" b="1" dirty="0"/>
              <a:t>) 2</a:t>
            </a:r>
            <a:br>
              <a:rPr lang="ar-EG" sz="7200" b="1" dirty="0"/>
            </a:br>
            <a:r>
              <a:rPr lang="ar-EG" sz="7200" b="1" dirty="0"/>
              <a:t>تضَمِّدُ جُرْحي   تُجَدِّدُ فَرْحي</a:t>
            </a:r>
            <a:br>
              <a:rPr lang="ar-EG" sz="7200" b="1" dirty="0"/>
            </a:br>
            <a:br>
              <a:rPr lang="ar-EG" sz="7200" b="1" dirty="0"/>
            </a:b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399" y="-5334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5-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(نفسي في حِماك </a:t>
            </a:r>
            <a:r>
              <a:rPr lang="ar-EG" sz="7200" b="1" dirty="0" err="1"/>
              <a:t>ياسَيِّدي</a:t>
            </a:r>
            <a:br>
              <a:rPr lang="ar-EG" sz="7200" b="1" dirty="0"/>
            </a:br>
            <a:r>
              <a:rPr lang="ar-EG" sz="7200" b="1" dirty="0"/>
              <a:t>عَيْنـــي لِعُـــــلاك </a:t>
            </a:r>
            <a:r>
              <a:rPr lang="ar-EG" sz="7200" b="1" dirty="0" err="1"/>
              <a:t>ياسَيِّدي</a:t>
            </a:r>
            <a:r>
              <a:rPr lang="ar-EG" sz="7200" b="1" dirty="0"/>
              <a:t>) 2</a:t>
            </a:r>
            <a:br>
              <a:rPr lang="ar-EG" sz="7200" b="1" dirty="0"/>
            </a:br>
            <a:r>
              <a:rPr lang="ar-EG" sz="7200" b="1" dirty="0"/>
              <a:t>قُوَّتي حُبَّك   صَخْرَتي وَعْدك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1758</TotalTime>
  <Words>104</Words>
  <Application>Microsoft Office PowerPoint</Application>
  <PresentationFormat>عرض على الشاشة (4:3)</PresentationFormat>
  <Paragraphs>12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226</cp:revision>
  <dcterms:created xsi:type="dcterms:W3CDTF">2021-12-07T14:30:00Z</dcterms:created>
  <dcterms:modified xsi:type="dcterms:W3CDTF">2024-03-12T13:44:54Z</dcterms:modified>
</cp:coreProperties>
</file>