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SA" sz="6600" b="1" dirty="0" err="1"/>
              <a:t>ماينسى</a:t>
            </a:r>
            <a:r>
              <a:rPr lang="ar-SA" sz="6600" b="1" dirty="0"/>
              <a:t> أبد قلبي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ماينسى</a:t>
            </a:r>
            <a:r>
              <a:rPr lang="ar-SA" sz="6600" b="1" dirty="0">
                <a:solidFill>
                  <a:srgbClr val="00582A"/>
                </a:solidFill>
              </a:rPr>
              <a:t>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SA" sz="6600" b="1" dirty="0" err="1">
                <a:solidFill>
                  <a:srgbClr val="00582A"/>
                </a:solidFill>
              </a:rPr>
              <a:t>اسيبه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</a:t>
            </a:r>
            <a:r>
              <a:rPr lang="ar-SA" sz="6600" b="1" dirty="0" err="1">
                <a:solidFill>
                  <a:srgbClr val="00582A"/>
                </a:solidFill>
              </a:rPr>
              <a:t>وانا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صار بشر مثلي </a:t>
            </a:r>
            <a:endParaRPr lang="ar-EG" sz="6600" b="1" dirty="0"/>
          </a:p>
          <a:p>
            <a:pPr algn="ctr" rtl="1"/>
            <a:r>
              <a:rPr lang="ar-SA" sz="6600" b="1" dirty="0"/>
              <a:t>تنازل حتى يرفعني</a:t>
            </a:r>
            <a:endParaRPr lang="en-US" sz="6600" b="1" dirty="0"/>
          </a:p>
          <a:p>
            <a:pPr algn="ctr" rtl="1"/>
            <a:r>
              <a:rPr lang="ar-SA" sz="6600" b="1" dirty="0"/>
              <a:t>هو خالقي </a:t>
            </a:r>
            <a:r>
              <a:rPr lang="ar-SA" sz="6600" b="1" dirty="0" err="1"/>
              <a:t>الي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/>
            <a:r>
              <a:rPr lang="ar-SA" sz="6600" b="1" dirty="0"/>
              <a:t>أصلي له يسمعني</a:t>
            </a:r>
            <a:endParaRPr lang="en-US" sz="6600" b="1" dirty="0"/>
          </a:p>
          <a:p>
            <a:pPr algn="ctr" rtl="1"/>
            <a:r>
              <a:rPr lang="ar-SA" sz="6600" b="1" dirty="0"/>
              <a:t>أصلي</a:t>
            </a:r>
            <a:r>
              <a:rPr lang="ar-EG" sz="6600" b="1" dirty="0"/>
              <a:t> </a:t>
            </a:r>
            <a:r>
              <a:rPr lang="ar-SA" sz="6600" b="1" dirty="0"/>
              <a:t>له يسمعني </a:t>
            </a:r>
            <a:endParaRPr lang="ar-EG" sz="6600" b="1" dirty="0"/>
          </a:p>
          <a:p>
            <a:pPr algn="ctr" rtl="1"/>
            <a:r>
              <a:rPr lang="ar-SA" sz="6600" b="1" dirty="0"/>
              <a:t>باستجابة قريبه</a:t>
            </a:r>
            <a:endParaRPr lang="en-US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ماينسى</a:t>
            </a:r>
            <a:r>
              <a:rPr lang="ar-SA" sz="6600" b="1" dirty="0">
                <a:solidFill>
                  <a:srgbClr val="00582A"/>
                </a:solidFill>
              </a:rPr>
              <a:t>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SA" sz="6600" b="1" dirty="0" err="1">
                <a:solidFill>
                  <a:srgbClr val="00582A"/>
                </a:solidFill>
              </a:rPr>
              <a:t>اسيبه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 err="1">
                <a:solidFill>
                  <a:srgbClr val="00582A"/>
                </a:solidFill>
              </a:rPr>
              <a:t>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صار بشر مثلي </a:t>
            </a:r>
            <a:endParaRPr lang="ar-EG" sz="6600" b="1" dirty="0"/>
          </a:p>
          <a:p>
            <a:pPr algn="ctr" rtl="1"/>
            <a:r>
              <a:rPr lang="ar-SA" sz="6600" b="1" dirty="0"/>
              <a:t>تنازل حتى يرفعني</a:t>
            </a:r>
            <a:endParaRPr lang="en-US" sz="6600" b="1" dirty="0"/>
          </a:p>
          <a:p>
            <a:pPr algn="ctr" rtl="1"/>
            <a:r>
              <a:rPr lang="ar-SA" sz="6600" b="1" dirty="0"/>
              <a:t>هو خالقي </a:t>
            </a:r>
            <a:r>
              <a:rPr lang="ar-SA" sz="6600" b="1" dirty="0" err="1"/>
              <a:t>الي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/>
            <a:r>
              <a:rPr lang="ar-SA" sz="6600" b="1" dirty="0"/>
              <a:t>أصلي له يسمعني</a:t>
            </a:r>
            <a:endParaRPr lang="en-US" sz="6600" b="1" dirty="0"/>
          </a:p>
          <a:p>
            <a:pPr algn="ctr" rtl="1"/>
            <a:r>
              <a:rPr lang="ar-SA" sz="6600" b="1" dirty="0"/>
              <a:t>أصلي</a:t>
            </a:r>
            <a:r>
              <a:rPr lang="ar-EG" sz="6600" b="1" dirty="0"/>
              <a:t> </a:t>
            </a:r>
            <a:r>
              <a:rPr lang="ar-SA" sz="6600" b="1" dirty="0"/>
              <a:t>له يسمعني </a:t>
            </a:r>
            <a:endParaRPr lang="ar-EG" sz="6600" b="1" dirty="0"/>
          </a:p>
          <a:p>
            <a:pPr algn="ctr" rtl="1"/>
            <a:r>
              <a:rPr lang="ar-SA" sz="6600" b="1" dirty="0"/>
              <a:t>باستجابة قريبه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ماينسى</a:t>
            </a:r>
            <a:r>
              <a:rPr lang="ar-SA" sz="6600" b="1" dirty="0">
                <a:solidFill>
                  <a:srgbClr val="00582A"/>
                </a:solidFill>
              </a:rPr>
              <a:t>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SA" sz="6600" b="1" dirty="0" err="1">
                <a:solidFill>
                  <a:srgbClr val="00582A"/>
                </a:solidFill>
              </a:rPr>
              <a:t>اسيبه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 err="1">
                <a:solidFill>
                  <a:srgbClr val="00582A"/>
                </a:solidFill>
              </a:rPr>
              <a:t>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5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سار في </a:t>
            </a:r>
            <a:r>
              <a:rPr lang="ar-SA" sz="6600" b="1" dirty="0" err="1"/>
              <a:t>الارضي</a:t>
            </a:r>
            <a:r>
              <a:rPr lang="ar-SA" sz="6600" b="1" dirty="0"/>
              <a:t> يصنع</a:t>
            </a:r>
            <a:endParaRPr lang="ar-EG" sz="6600" b="1" dirty="0"/>
          </a:p>
          <a:p>
            <a:pPr algn="ctr" rtl="1"/>
            <a:r>
              <a:rPr lang="ar-SA" sz="6600" b="1" dirty="0"/>
              <a:t> خير ويريح التعبان</a:t>
            </a:r>
            <a:endParaRPr lang="en-US" sz="6600" dirty="0"/>
          </a:p>
          <a:p>
            <a:pPr algn="ctr" rtl="1"/>
            <a:r>
              <a:rPr lang="ar-SA" sz="6600" b="1" dirty="0"/>
              <a:t>يشفي أمراضي ويمنع </a:t>
            </a:r>
            <a:endParaRPr lang="ar-EG" sz="6600" b="1" dirty="0"/>
          </a:p>
          <a:p>
            <a:pPr algn="ctr" rtl="1"/>
            <a:r>
              <a:rPr lang="ar-SA" sz="6600" b="1" dirty="0"/>
              <a:t>عنا سلطة الشيطان</a:t>
            </a:r>
            <a:endParaRPr lang="ar-EG" sz="6600" b="1" dirty="0"/>
          </a:p>
          <a:p>
            <a:pPr algn="ctr" rtl="1"/>
            <a:r>
              <a:rPr lang="ar-SA" sz="6600" b="1" dirty="0"/>
              <a:t>يمنع سلطة الشيطان </a:t>
            </a:r>
            <a:endParaRPr lang="ar-EG" sz="6600" b="1" dirty="0"/>
          </a:p>
          <a:p>
            <a:pPr algn="ctr" rtl="1"/>
            <a:r>
              <a:rPr lang="ar-SA" sz="6600" b="1" dirty="0"/>
              <a:t>كل ضال يجيبه</a:t>
            </a:r>
            <a:endParaRPr lang="en-US" sz="6600" dirty="0"/>
          </a:p>
          <a:p>
            <a:pPr algn="ctr" rtl="1"/>
            <a:endParaRPr lang="en-US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ماينسى</a:t>
            </a:r>
            <a:r>
              <a:rPr lang="ar-SA" sz="6600" b="1" dirty="0">
                <a:solidFill>
                  <a:srgbClr val="00582A"/>
                </a:solidFill>
              </a:rPr>
              <a:t>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SA" sz="6600" b="1" dirty="0" err="1">
                <a:solidFill>
                  <a:srgbClr val="00582A"/>
                </a:solidFill>
              </a:rPr>
              <a:t>اسيبه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</a:t>
            </a:r>
            <a:r>
              <a:rPr lang="ar-SA" sz="6600" b="1" dirty="0" err="1">
                <a:solidFill>
                  <a:srgbClr val="00582A"/>
                </a:solidFill>
              </a:rPr>
              <a:t>وانا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حمل الصليب عني </a:t>
            </a:r>
            <a:endParaRPr lang="ar-EG" sz="6600" b="1" dirty="0"/>
          </a:p>
          <a:p>
            <a:pPr algn="ctr" rtl="1"/>
            <a:r>
              <a:rPr lang="ar-SA" sz="6600" b="1" dirty="0"/>
              <a:t>حتى الموت هو ذاقه</a:t>
            </a:r>
            <a:endParaRPr lang="en-US" sz="6600" dirty="0"/>
          </a:p>
          <a:p>
            <a:pPr algn="ctr" rtl="1"/>
            <a:r>
              <a:rPr lang="ar-SA" sz="6600" b="1" dirty="0"/>
              <a:t>بنعمته خلصني  </a:t>
            </a:r>
            <a:endParaRPr lang="ar-EG" sz="6600" b="1" dirty="0"/>
          </a:p>
          <a:p>
            <a:pPr algn="ctr" rtl="1"/>
            <a:r>
              <a:rPr lang="ar-SA" sz="6600" b="1" dirty="0"/>
              <a:t>وكل عدله تلاقى</a:t>
            </a:r>
            <a:endParaRPr lang="en-US" sz="6600" dirty="0"/>
          </a:p>
          <a:p>
            <a:pPr algn="ctr"/>
            <a:r>
              <a:rPr lang="ar-SA" sz="6600" b="1" dirty="0"/>
              <a:t>كل عدله تلاقى </a:t>
            </a:r>
            <a:endParaRPr lang="ar-EG" sz="6600" b="1" dirty="0"/>
          </a:p>
          <a:p>
            <a:pPr algn="ctr"/>
            <a:r>
              <a:rPr lang="ar-SA" sz="6600" b="1" dirty="0"/>
              <a:t>برحمته العجيب</a:t>
            </a:r>
            <a:r>
              <a:rPr lang="ar-EG" sz="6600" b="1" dirty="0"/>
              <a:t>ة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ماينسى</a:t>
            </a:r>
            <a:r>
              <a:rPr lang="ar-SA" sz="6600" b="1" dirty="0">
                <a:solidFill>
                  <a:srgbClr val="00582A"/>
                </a:solidFill>
              </a:rPr>
              <a:t>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SA" sz="6600" b="1" dirty="0" err="1">
                <a:solidFill>
                  <a:srgbClr val="00582A"/>
                </a:solidFill>
              </a:rPr>
              <a:t>اسيبه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</a:t>
            </a:r>
            <a:r>
              <a:rPr lang="ar-SA" sz="6600" b="1" dirty="0" err="1">
                <a:solidFill>
                  <a:srgbClr val="00582A"/>
                </a:solidFill>
              </a:rPr>
              <a:t>وانا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صار بشر مثلي </a:t>
            </a:r>
            <a:endParaRPr lang="ar-EG" sz="6600" b="1" dirty="0"/>
          </a:p>
          <a:p>
            <a:pPr algn="ctr" rtl="1"/>
            <a:r>
              <a:rPr lang="ar-SA" sz="6600" b="1" dirty="0"/>
              <a:t>تنازل حتى يرفعني</a:t>
            </a:r>
            <a:endParaRPr lang="en-US" sz="6600" b="1" dirty="0"/>
          </a:p>
          <a:p>
            <a:pPr algn="ctr" rtl="1"/>
            <a:r>
              <a:rPr lang="ar-SA" sz="6600" b="1" dirty="0"/>
              <a:t>هو خالقي </a:t>
            </a:r>
            <a:r>
              <a:rPr lang="ar-SA" sz="6600" b="1" dirty="0" err="1"/>
              <a:t>الي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/>
            <a:r>
              <a:rPr lang="ar-SA" sz="6600" b="1" dirty="0"/>
              <a:t>أصلي له يسمعني</a:t>
            </a:r>
            <a:endParaRPr lang="en-US" sz="6600" b="1" dirty="0"/>
          </a:p>
          <a:p>
            <a:pPr algn="ctr" rtl="1"/>
            <a:r>
              <a:rPr lang="ar-SA" sz="6600" b="1" dirty="0"/>
              <a:t>أصلي</a:t>
            </a:r>
            <a:r>
              <a:rPr lang="ar-EG" sz="6600" b="1" dirty="0"/>
              <a:t> </a:t>
            </a:r>
            <a:r>
              <a:rPr lang="ar-SA" sz="6600" b="1" dirty="0"/>
              <a:t>له يسمعني </a:t>
            </a:r>
            <a:endParaRPr lang="ar-EG" sz="6600" b="1" dirty="0"/>
          </a:p>
          <a:p>
            <a:pPr algn="ctr" rtl="1"/>
            <a:r>
              <a:rPr lang="ar-SA" sz="6600" b="1" dirty="0"/>
              <a:t>باستجابة قريبه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192</Words>
  <Application>Microsoft Office PowerPoint</Application>
  <PresentationFormat>عرض على الشاشة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266</cp:revision>
  <dcterms:created xsi:type="dcterms:W3CDTF">2021-12-07T14:30:00Z</dcterms:created>
  <dcterms:modified xsi:type="dcterms:W3CDTF">2024-03-16T08:50:03Z</dcterms:modified>
</cp:coreProperties>
</file>