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10" r:id="rId5"/>
    <p:sldId id="306" r:id="rId6"/>
    <p:sldId id="311" r:id="rId7"/>
    <p:sldId id="308" r:id="rId8"/>
    <p:sldId id="3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10"/>
            <p14:sldId id="306"/>
            <p14:sldId id="311"/>
            <p14:sldId id="308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مجدا ليك مجدا لاسمك يا عجيب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مَجدَاً لِيك مَجدَاً لاسمك يا عَجيب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شُكرِاً لِيك عَملك في حَيَـــاتنا رَهيب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نُسجُد لِيك رَافعِين رَايــــة الصَّليب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 عَجيب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</a:rPr>
              <a:t>يابنَ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 الله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ar-SA" altLang="en-US" sz="54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48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وَحدَك صَانِع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عَجَايب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وِصَانِع مُعجِزات</a:t>
            </a:r>
            <a:b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وَلا حَاجَـــة تِقوَى عَليك دانتَ رَبُّ القُوَّات</a:t>
            </a:r>
            <a:b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تِفتَح عِينين الأعمَى وتقَوِّم الأموَات</a:t>
            </a:r>
            <a:b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وتهَدِّي البَحر بِكِلمَــــــــة يا عَجيب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مَجدَاً لِيك مَجدَاً لاسمك يا عَجيب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شُكرِاً لِيك عَملك في حَيَـــاتنا رَهيب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نُسجُد لِيك رَافعِين رَايــــة الصَّليب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 عَجيب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</a:rPr>
              <a:t>يابنَ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 الله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ar-SA" altLang="en-US" sz="54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6461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54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إحنا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بِنِعلِن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إيمَانَّا وِثِقَتنــــــا يا رب فِيك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وَحدَك ضَامِن حَيَاتنا وِناقِشـنا عَلى كَفِّيك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رَاعي نُفوسنا الصَّالِح كُل اِتِّكَالنا عَليك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يتبَعنا خِير وِرَحمَة يا عَجيب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2242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مَجدَاً لِيك مَجدَاً لاسمك يا عَجيب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شُكرِاً لِيك عَملك في حَيَـــاتنا رَهيب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نُسجُد لِيك رَافعِين رَايــــة الصَّليب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 عَجيب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</a:rPr>
              <a:t>يابنَ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 الله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ar-SA" altLang="en-US" sz="54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7306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54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3- </a:t>
            </a:r>
          </a:p>
          <a:p>
            <a:pPr>
              <a:lnSpc>
                <a:spcPct val="150000"/>
              </a:lnSpc>
            </a:pPr>
            <a:r>
              <a:rPr lang="ar-EG" sz="5400" b="1" i="0" dirty="0" err="1">
                <a:solidFill>
                  <a:srgbClr val="050505"/>
                </a:solidFill>
                <a:effectLst/>
                <a:latin typeface="inherit"/>
                <a:cs typeface="+mn-cs"/>
              </a:rPr>
              <a:t>مِستَنِّين</a:t>
            </a:r>
            <a: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  <a:t> حُضُورَك في بلادنــا بِالإيمَان</a:t>
            </a:r>
            <a:b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</a:br>
            <a: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  <a:t>تِملا أرَاضِينا بنُورك يا صَاحِب السُّلطَان</a:t>
            </a:r>
            <a:b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</a:br>
            <a: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  <a:t>خَلِّي حَيَاتنا شَهَادَة لِمَلَكُوت اِبنِ الإنســان</a:t>
            </a:r>
            <a:b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</a:br>
            <a:r>
              <a:rPr lang="ar-EG" sz="5400" b="1" i="0">
                <a:solidFill>
                  <a:srgbClr val="050505"/>
                </a:solidFill>
                <a:effectLst/>
                <a:latin typeface="inherit"/>
                <a:cs typeface="+mn-cs"/>
              </a:rPr>
              <a:t>وِاِرسِلنا فَعَلَة لِكَرمَك يا عَجيب</a:t>
            </a:r>
            <a:endParaRPr lang="ar-EG" sz="5400" b="1" i="0" dirty="0">
              <a:solidFill>
                <a:srgbClr val="050505"/>
              </a:solidFill>
              <a:effectLst/>
              <a:latin typeface="inherit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624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مَجدَاً لِيك مَجدَاً لاسمك يا عَجيب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شُكرِاً لِيك عَملك في حَيَـــاتنا رَهيب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نُسجُد لِيك رَافعِين رَايــــة الصَّليب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 عَجيب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</a:rPr>
              <a:t>يابنَ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 الله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ar-SA" altLang="en-US" sz="54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2707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</TotalTime>
  <Words>212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 Neue</vt:lpstr>
      <vt:lpstr>inherit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267</cp:revision>
  <dcterms:created xsi:type="dcterms:W3CDTF">2021-12-07T14:30:00Z</dcterms:created>
  <dcterms:modified xsi:type="dcterms:W3CDTF">2024-03-12T13:50:24Z</dcterms:modified>
</cp:coreProperties>
</file>