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04" r:id="rId3"/>
    <p:sldId id="303" r:id="rId4"/>
    <p:sldId id="310" r:id="rId5"/>
    <p:sldId id="306" r:id="rId6"/>
    <p:sldId id="311" r:id="rId7"/>
    <p:sldId id="308" r:id="rId8"/>
    <p:sldId id="312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4"/>
            <p14:sldId id="303"/>
            <p14:sldId id="310"/>
            <p14:sldId id="306"/>
            <p14:sldId id="311"/>
            <p14:sldId id="308"/>
            <p14:sldId id="31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2" d="100"/>
          <a:sy n="62" d="100"/>
        </p:scale>
        <p:origin x="60" y="38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829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مجدا ليك مجدا لاسمك يا عجيب</a:t>
            </a:r>
            <a:endParaRPr lang="ar-EG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</a:rPr>
              <a:t>مَجدَاً لِيك مَجدَاً لاسمك يا عَجيب</a:t>
            </a:r>
            <a:br>
              <a:rPr lang="ar-EG" sz="5400" b="1" i="0" dirty="0">
                <a:solidFill>
                  <a:srgbClr val="005024"/>
                </a:solidFill>
                <a:effectLst/>
                <a:latin typeface="Helvetica Neue"/>
              </a:rPr>
            </a:b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</a:rPr>
              <a:t>شُكرِاً لِيك عَملك في حَيَـــاتنا رَهيب</a:t>
            </a:r>
            <a:br>
              <a:rPr lang="ar-EG" sz="5400" b="1" i="0" dirty="0">
                <a:solidFill>
                  <a:srgbClr val="005024"/>
                </a:solidFill>
                <a:effectLst/>
                <a:latin typeface="Helvetica Neue"/>
              </a:rPr>
            </a:b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</a:rPr>
              <a:t>نُسجُد لِيك رَافعِين رَايــــة الصَّليب</a:t>
            </a:r>
            <a:br>
              <a:rPr lang="ar-EG" sz="5400" b="1" i="0" dirty="0">
                <a:solidFill>
                  <a:srgbClr val="005024"/>
                </a:solidFill>
                <a:effectLst/>
                <a:latin typeface="Helvetica Neue"/>
              </a:rPr>
            </a:b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</a:rPr>
              <a:t>يا عَجيب </a:t>
            </a:r>
            <a:r>
              <a:rPr lang="ar-EG" sz="5400" b="1" i="0" dirty="0" err="1">
                <a:solidFill>
                  <a:srgbClr val="005024"/>
                </a:solidFill>
                <a:effectLst/>
                <a:latin typeface="Helvetica Neue"/>
              </a:rPr>
              <a:t>يابنَ</a:t>
            </a: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</a:rPr>
              <a:t> الله</a:t>
            </a:r>
            <a:br>
              <a:rPr lang="ar-EG" sz="5400" b="1" i="0" dirty="0">
                <a:solidFill>
                  <a:srgbClr val="005024"/>
                </a:solidFill>
                <a:effectLst/>
                <a:latin typeface="Helvetica Neue"/>
              </a:rPr>
            </a:br>
            <a:br>
              <a:rPr lang="ar-EG" sz="5400" b="1" dirty="0">
                <a:solidFill>
                  <a:srgbClr val="005024"/>
                </a:solidFill>
              </a:rPr>
            </a:br>
            <a:br>
              <a:rPr lang="ar-EG" sz="5400" b="1" dirty="0">
                <a:solidFill>
                  <a:srgbClr val="005024"/>
                </a:solidFill>
              </a:rPr>
            </a:br>
            <a:br>
              <a:rPr lang="ar-EG" sz="5400" b="1" dirty="0">
                <a:solidFill>
                  <a:srgbClr val="005024"/>
                </a:solidFill>
                <a:cs typeface="+mn-cs"/>
              </a:rPr>
            </a:br>
            <a:br>
              <a:rPr lang="ar-EG" sz="5400" b="1" dirty="0">
                <a:solidFill>
                  <a:srgbClr val="005024"/>
                </a:solidFill>
                <a:cs typeface="+mn-cs"/>
              </a:rPr>
            </a:br>
            <a:endParaRPr lang="ar-SA" altLang="en-US" sz="5400" b="1" dirty="0">
              <a:solidFill>
                <a:srgbClr val="005024"/>
              </a:solidFill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112665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ar-EG" sz="4800" b="1" i="0" dirty="0">
                <a:solidFill>
                  <a:srgbClr val="050505"/>
                </a:solidFill>
                <a:effectLst/>
                <a:latin typeface="inherit"/>
                <a:cs typeface="+mn-cs"/>
              </a:rPr>
              <a:t>1- </a:t>
            </a:r>
          </a:p>
          <a:p>
            <a:pPr algn="ctr" rtl="1">
              <a:lnSpc>
                <a:spcPct val="150000"/>
              </a:lnSpc>
            </a:pP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وَحدَك صَانِع </a:t>
            </a:r>
            <a:r>
              <a:rPr lang="ar-EG" sz="48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عَجَايب</a:t>
            </a: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وِصَانِع مُعجِزات</a:t>
            </a:r>
            <a:b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وَلا حَاجَـــة تِقوَى عَليك دانتَ رَبُّ القُوَّات</a:t>
            </a:r>
            <a:b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تِفتَح عِينين الأعمَى وتقَوِّم الأموَات</a:t>
            </a:r>
            <a:b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وتهَدِّي البَحر بِكِلمَــــــــة يا عَجيب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</a:rPr>
              <a:t>مَجدَاً لِيك مَجدَاً لاسمك يا عَجيب</a:t>
            </a:r>
            <a:br>
              <a:rPr lang="ar-EG" sz="5400" b="1" i="0" dirty="0">
                <a:solidFill>
                  <a:srgbClr val="005024"/>
                </a:solidFill>
                <a:effectLst/>
                <a:latin typeface="Helvetica Neue"/>
              </a:rPr>
            </a:b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</a:rPr>
              <a:t>شُكرِاً لِيك عَملك في حَيَـــاتنا رَهيب</a:t>
            </a:r>
            <a:br>
              <a:rPr lang="ar-EG" sz="5400" b="1" i="0" dirty="0">
                <a:solidFill>
                  <a:srgbClr val="005024"/>
                </a:solidFill>
                <a:effectLst/>
                <a:latin typeface="Helvetica Neue"/>
              </a:rPr>
            </a:b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</a:rPr>
              <a:t>نُسجُد لِيك رَافعِين رَايــــة الصَّليب</a:t>
            </a:r>
            <a:br>
              <a:rPr lang="ar-EG" sz="5400" b="1" i="0" dirty="0">
                <a:solidFill>
                  <a:srgbClr val="005024"/>
                </a:solidFill>
                <a:effectLst/>
                <a:latin typeface="Helvetica Neue"/>
              </a:rPr>
            </a:b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</a:rPr>
              <a:t>يا عَجيب </a:t>
            </a:r>
            <a:r>
              <a:rPr lang="ar-EG" sz="5400" b="1" i="0" dirty="0" err="1">
                <a:solidFill>
                  <a:srgbClr val="005024"/>
                </a:solidFill>
                <a:effectLst/>
                <a:latin typeface="Helvetica Neue"/>
              </a:rPr>
              <a:t>يابنَ</a:t>
            </a: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</a:rPr>
              <a:t> الله</a:t>
            </a:r>
            <a:br>
              <a:rPr lang="ar-EG" sz="5400" b="1" i="0" dirty="0">
                <a:solidFill>
                  <a:srgbClr val="005024"/>
                </a:solidFill>
                <a:effectLst/>
                <a:latin typeface="Helvetica Neue"/>
              </a:rPr>
            </a:br>
            <a:br>
              <a:rPr lang="ar-EG" sz="5400" b="1" dirty="0">
                <a:solidFill>
                  <a:srgbClr val="005024"/>
                </a:solidFill>
              </a:rPr>
            </a:br>
            <a:br>
              <a:rPr lang="ar-EG" sz="5400" b="1" dirty="0">
                <a:solidFill>
                  <a:srgbClr val="005024"/>
                </a:solidFill>
              </a:rPr>
            </a:br>
            <a:br>
              <a:rPr lang="ar-EG" sz="5400" b="1" dirty="0">
                <a:solidFill>
                  <a:srgbClr val="005024"/>
                </a:solidFill>
                <a:cs typeface="+mn-cs"/>
              </a:rPr>
            </a:br>
            <a:br>
              <a:rPr lang="ar-EG" sz="5400" b="1" dirty="0">
                <a:solidFill>
                  <a:srgbClr val="005024"/>
                </a:solidFill>
                <a:cs typeface="+mn-cs"/>
              </a:rPr>
            </a:br>
            <a:endParaRPr lang="ar-SA" altLang="en-US" sz="5400" b="1" dirty="0">
              <a:solidFill>
                <a:srgbClr val="005024"/>
              </a:solidFill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764617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ar-EG" sz="5400" b="1" i="0" dirty="0">
                <a:solidFill>
                  <a:srgbClr val="050505"/>
                </a:solidFill>
                <a:effectLst/>
                <a:latin typeface="inherit"/>
                <a:cs typeface="+mn-cs"/>
              </a:rPr>
              <a:t>2- 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إحنا </a:t>
            </a:r>
            <a:r>
              <a:rPr lang="ar-EG" sz="5400" b="1" i="0" dirty="0" err="1">
                <a:solidFill>
                  <a:srgbClr val="000000"/>
                </a:solidFill>
                <a:effectLst/>
                <a:latin typeface="Helvetica Neue"/>
              </a:rPr>
              <a:t>بِنِعلِن</a:t>
            </a: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 إيمَانَّا وِثِقَتنــــــا يا رب فِيك</a:t>
            </a:r>
            <a:b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وَحدَك ضَامِن حَيَاتنا وِناقِشـنا عَلى كَفِّيك</a:t>
            </a:r>
            <a:b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يا رَاعي نُفوسنا الصَّالِح كُل اِتِّكَالنا عَليك</a:t>
            </a:r>
            <a:b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يتبَعنا خِير وِرَحمَة يا عَجيب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422428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</a:rPr>
              <a:t>مَجدَاً لِيك مَجدَاً لاسمك يا عَجيب</a:t>
            </a:r>
            <a:br>
              <a:rPr lang="ar-EG" sz="5400" b="1" i="0" dirty="0">
                <a:solidFill>
                  <a:srgbClr val="005024"/>
                </a:solidFill>
                <a:effectLst/>
                <a:latin typeface="Helvetica Neue"/>
              </a:rPr>
            </a:b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</a:rPr>
              <a:t>شُكرِاً لِيك عَملك في حَيَـــاتنا رَهيب</a:t>
            </a:r>
            <a:br>
              <a:rPr lang="ar-EG" sz="5400" b="1" i="0" dirty="0">
                <a:solidFill>
                  <a:srgbClr val="005024"/>
                </a:solidFill>
                <a:effectLst/>
                <a:latin typeface="Helvetica Neue"/>
              </a:rPr>
            </a:b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</a:rPr>
              <a:t>نُسجُد لِيك رَافعِين رَايــــة الصَّليب</a:t>
            </a:r>
            <a:br>
              <a:rPr lang="ar-EG" sz="5400" b="1" i="0" dirty="0">
                <a:solidFill>
                  <a:srgbClr val="005024"/>
                </a:solidFill>
                <a:effectLst/>
                <a:latin typeface="Helvetica Neue"/>
              </a:rPr>
            </a:b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</a:rPr>
              <a:t>يا عَجيب </a:t>
            </a:r>
            <a:r>
              <a:rPr lang="ar-EG" sz="5400" b="1" i="0" dirty="0" err="1">
                <a:solidFill>
                  <a:srgbClr val="005024"/>
                </a:solidFill>
                <a:effectLst/>
                <a:latin typeface="Helvetica Neue"/>
              </a:rPr>
              <a:t>يابنَ</a:t>
            </a: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</a:rPr>
              <a:t> الله</a:t>
            </a:r>
            <a:br>
              <a:rPr lang="ar-EG" sz="5400" b="1" i="0" dirty="0">
                <a:solidFill>
                  <a:srgbClr val="005024"/>
                </a:solidFill>
                <a:effectLst/>
                <a:latin typeface="Helvetica Neue"/>
              </a:rPr>
            </a:br>
            <a:br>
              <a:rPr lang="ar-EG" sz="5400" b="1" dirty="0">
                <a:solidFill>
                  <a:srgbClr val="005024"/>
                </a:solidFill>
              </a:rPr>
            </a:br>
            <a:br>
              <a:rPr lang="ar-EG" sz="5400" b="1" dirty="0">
                <a:solidFill>
                  <a:srgbClr val="005024"/>
                </a:solidFill>
              </a:rPr>
            </a:br>
            <a:br>
              <a:rPr lang="ar-EG" sz="5400" b="1" dirty="0">
                <a:solidFill>
                  <a:srgbClr val="005024"/>
                </a:solidFill>
                <a:cs typeface="+mn-cs"/>
              </a:rPr>
            </a:br>
            <a:br>
              <a:rPr lang="ar-EG" sz="5400" b="1" dirty="0">
                <a:solidFill>
                  <a:srgbClr val="005024"/>
                </a:solidFill>
                <a:cs typeface="+mn-cs"/>
              </a:rPr>
            </a:br>
            <a:endParaRPr lang="ar-SA" altLang="en-US" sz="5400" b="1" dirty="0">
              <a:solidFill>
                <a:srgbClr val="005024"/>
              </a:solidFill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73063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ar-EG" sz="5400" b="1" i="0" dirty="0">
                <a:solidFill>
                  <a:srgbClr val="050505"/>
                </a:solidFill>
                <a:effectLst/>
                <a:latin typeface="inherit"/>
                <a:cs typeface="+mn-cs"/>
              </a:rPr>
              <a:t>3- </a:t>
            </a:r>
          </a:p>
          <a:p>
            <a:pPr>
              <a:lnSpc>
                <a:spcPct val="150000"/>
              </a:lnSpc>
            </a:pPr>
            <a:r>
              <a:rPr lang="ar-EG" sz="5400" b="1" i="0" dirty="0" err="1">
                <a:solidFill>
                  <a:srgbClr val="050505"/>
                </a:solidFill>
                <a:effectLst/>
                <a:latin typeface="inherit"/>
                <a:cs typeface="+mn-cs"/>
              </a:rPr>
              <a:t>مِستَنِّين</a:t>
            </a:r>
            <a:r>
              <a:rPr lang="ar-EG" sz="5400" b="1" i="0">
                <a:solidFill>
                  <a:srgbClr val="050505"/>
                </a:solidFill>
                <a:effectLst/>
                <a:latin typeface="inherit"/>
                <a:cs typeface="+mn-cs"/>
              </a:rPr>
              <a:t> حُضُورَك في بلادنــا بِالإيمَان</a:t>
            </a:r>
            <a:br>
              <a:rPr lang="ar-EG" sz="5400" b="1" i="0">
                <a:solidFill>
                  <a:srgbClr val="050505"/>
                </a:solidFill>
                <a:effectLst/>
                <a:latin typeface="inherit"/>
                <a:cs typeface="+mn-cs"/>
              </a:rPr>
            </a:br>
            <a:r>
              <a:rPr lang="ar-EG" sz="5400" b="1" i="0">
                <a:solidFill>
                  <a:srgbClr val="050505"/>
                </a:solidFill>
                <a:effectLst/>
                <a:latin typeface="inherit"/>
                <a:cs typeface="+mn-cs"/>
              </a:rPr>
              <a:t>تِملا أرَاضِينا بنُورك يا صَاحِب السُّلطَان</a:t>
            </a:r>
            <a:br>
              <a:rPr lang="ar-EG" sz="5400" b="1" i="0">
                <a:solidFill>
                  <a:srgbClr val="050505"/>
                </a:solidFill>
                <a:effectLst/>
                <a:latin typeface="inherit"/>
                <a:cs typeface="+mn-cs"/>
              </a:rPr>
            </a:br>
            <a:r>
              <a:rPr lang="ar-EG" sz="5400" b="1" i="0">
                <a:solidFill>
                  <a:srgbClr val="050505"/>
                </a:solidFill>
                <a:effectLst/>
                <a:latin typeface="inherit"/>
                <a:cs typeface="+mn-cs"/>
              </a:rPr>
              <a:t>خَلِّي حَيَاتنا شَهَادَة لِمَلَكُوت اِبنِ الإنســان</a:t>
            </a:r>
            <a:br>
              <a:rPr lang="ar-EG" sz="5400" b="1" i="0">
                <a:solidFill>
                  <a:srgbClr val="050505"/>
                </a:solidFill>
                <a:effectLst/>
                <a:latin typeface="inherit"/>
                <a:cs typeface="+mn-cs"/>
              </a:rPr>
            </a:br>
            <a:r>
              <a:rPr lang="ar-EG" sz="5400" b="1" i="0">
                <a:solidFill>
                  <a:srgbClr val="050505"/>
                </a:solidFill>
                <a:effectLst/>
                <a:latin typeface="inherit"/>
                <a:cs typeface="+mn-cs"/>
              </a:rPr>
              <a:t>وِاِرسِلنا فَعَلَة لِكَرمَك يا عَجيب</a:t>
            </a:r>
            <a:endParaRPr lang="ar-EG" sz="5400" b="1" i="0" dirty="0">
              <a:solidFill>
                <a:srgbClr val="050505"/>
              </a:solidFill>
              <a:effectLst/>
              <a:latin typeface="inherit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0162440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</a:rPr>
              <a:t>مَجدَاً لِيك مَجدَاً لاسمك يا عَجيب</a:t>
            </a:r>
            <a:br>
              <a:rPr lang="ar-EG" sz="5400" b="1" i="0" dirty="0">
                <a:solidFill>
                  <a:srgbClr val="005024"/>
                </a:solidFill>
                <a:effectLst/>
                <a:latin typeface="Helvetica Neue"/>
              </a:rPr>
            </a:b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</a:rPr>
              <a:t>شُكرِاً لِيك عَملك في حَيَـــاتنا رَهيب</a:t>
            </a:r>
            <a:br>
              <a:rPr lang="ar-EG" sz="5400" b="1" i="0" dirty="0">
                <a:solidFill>
                  <a:srgbClr val="005024"/>
                </a:solidFill>
                <a:effectLst/>
                <a:latin typeface="Helvetica Neue"/>
              </a:rPr>
            </a:b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</a:rPr>
              <a:t>نُسجُد لِيك رَافعِين رَايــــة الصَّليب</a:t>
            </a:r>
            <a:br>
              <a:rPr lang="ar-EG" sz="5400" b="1" i="0" dirty="0">
                <a:solidFill>
                  <a:srgbClr val="005024"/>
                </a:solidFill>
                <a:effectLst/>
                <a:latin typeface="Helvetica Neue"/>
              </a:rPr>
            </a:b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</a:rPr>
              <a:t>يا عَجيب </a:t>
            </a:r>
            <a:r>
              <a:rPr lang="ar-EG" sz="5400" b="1" i="0" dirty="0" err="1">
                <a:solidFill>
                  <a:srgbClr val="005024"/>
                </a:solidFill>
                <a:effectLst/>
                <a:latin typeface="Helvetica Neue"/>
              </a:rPr>
              <a:t>يابنَ</a:t>
            </a: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</a:rPr>
              <a:t> الله</a:t>
            </a:r>
            <a:br>
              <a:rPr lang="ar-EG" sz="5400" b="1" i="0" dirty="0">
                <a:solidFill>
                  <a:srgbClr val="005024"/>
                </a:solidFill>
                <a:effectLst/>
                <a:latin typeface="Helvetica Neue"/>
              </a:rPr>
            </a:br>
            <a:br>
              <a:rPr lang="ar-EG" sz="5400" b="1" dirty="0">
                <a:solidFill>
                  <a:srgbClr val="005024"/>
                </a:solidFill>
              </a:rPr>
            </a:br>
            <a:br>
              <a:rPr lang="ar-EG" sz="5400" b="1" dirty="0">
                <a:solidFill>
                  <a:srgbClr val="005024"/>
                </a:solidFill>
              </a:rPr>
            </a:br>
            <a:br>
              <a:rPr lang="ar-EG" sz="5400" b="1" dirty="0">
                <a:solidFill>
                  <a:srgbClr val="005024"/>
                </a:solidFill>
                <a:cs typeface="+mn-cs"/>
              </a:rPr>
            </a:br>
            <a:br>
              <a:rPr lang="ar-EG" sz="5400" b="1" dirty="0">
                <a:solidFill>
                  <a:srgbClr val="005024"/>
                </a:solidFill>
                <a:cs typeface="+mn-cs"/>
              </a:rPr>
            </a:br>
            <a:endParaRPr lang="ar-SA" altLang="en-US" sz="5400" b="1" dirty="0">
              <a:solidFill>
                <a:srgbClr val="005024"/>
              </a:solidFill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2270798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3299</TotalTime>
  <Words>212</Words>
  <Application>Microsoft Office PowerPoint</Application>
  <PresentationFormat>عرض على الشاشة (4:3)</PresentationFormat>
  <Paragraphs>16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5" baseType="lpstr">
      <vt:lpstr>Arial</vt:lpstr>
      <vt:lpstr>Calibri</vt:lpstr>
      <vt:lpstr>Helvetica Neue</vt:lpstr>
      <vt:lpstr>inherit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267</cp:revision>
  <dcterms:created xsi:type="dcterms:W3CDTF">2021-12-07T14:30:00Z</dcterms:created>
  <dcterms:modified xsi:type="dcterms:W3CDTF">2024-03-12T13:50:24Z</dcterms:modified>
</cp:coreProperties>
</file>