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75" r:id="rId2"/>
    <p:sldId id="303" r:id="rId3"/>
    <p:sldId id="304" r:id="rId4"/>
    <p:sldId id="305" r:id="rId5"/>
    <p:sldId id="29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304"/>
            <p14:sldId id="3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99" d="100"/>
          <a:sy n="99" d="100"/>
        </p:scale>
        <p:origin x="288" y="5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3072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مستحق كل المجد يا يسوع</a:t>
            </a:r>
            <a:endParaRPr lang="ar-EG" sz="72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810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60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(مستحق كل المجد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يا يس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ــــــــــــ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وع) 2</a:t>
            </a: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ركبة تسجد ليك 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واللسان يعترف بيك</a:t>
            </a: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مستحق كل المجد يا يسوع</a:t>
            </a:r>
          </a:p>
          <a:p>
            <a:br>
              <a:rPr lang="ar-SA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-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2-(لما </a:t>
            </a:r>
            <a:r>
              <a:rPr lang="ar-SA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نيجي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نقف قدامك 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يا يس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ـــــــــ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وع) 2</a:t>
            </a: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عالي ينحني </a:t>
            </a:r>
            <a:endParaRPr lang="ar-EG" sz="7200" b="1" dirty="0">
              <a:solidFill>
                <a:srgbClr val="000000"/>
              </a:solidFill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كل مهدوم يتبني</a:t>
            </a: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لما </a:t>
            </a:r>
            <a:r>
              <a:rPr lang="ar-SA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نيجي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نقف قدامك يا يسوع</a:t>
            </a:r>
          </a:p>
          <a:p>
            <a:br>
              <a:rPr lang="ar-SA" sz="7200" b="1" dirty="0"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224750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533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7200" b="1" dirty="0">
                <a:effectLst/>
                <a:cs typeface="+mn-cs"/>
              </a:rPr>
              <a:t>3-(خلي حضورك يملا عينينا يا يس</a:t>
            </a:r>
            <a:r>
              <a:rPr lang="ar-EG" sz="7200" b="1" dirty="0">
                <a:effectLst/>
                <a:cs typeface="+mn-cs"/>
              </a:rPr>
              <a:t>ـــــــــــ</a:t>
            </a:r>
            <a:r>
              <a:rPr lang="ar-SA" sz="7200" b="1" dirty="0">
                <a:effectLst/>
                <a:cs typeface="+mn-cs"/>
              </a:rPr>
              <a:t>وع) 2</a:t>
            </a:r>
          </a:p>
          <a:p>
            <a:pPr algn="ctr" rtl="1"/>
            <a:r>
              <a:rPr lang="ar-SA" sz="7200" b="1" dirty="0">
                <a:effectLst/>
                <a:cs typeface="+mn-cs"/>
              </a:rPr>
              <a:t>نتغير وعينينا تشوف </a:t>
            </a:r>
            <a:endParaRPr lang="ar-EG" sz="7200" b="1" dirty="0">
              <a:effectLst/>
              <a:cs typeface="+mn-cs"/>
            </a:endParaRPr>
          </a:p>
          <a:p>
            <a:pPr algn="ctr" rtl="1"/>
            <a:r>
              <a:rPr lang="ar-SA" sz="7200" b="1" dirty="0">
                <a:effectLst/>
                <a:cs typeface="+mn-cs"/>
              </a:rPr>
              <a:t>مجدك بوجه مكشوف</a:t>
            </a:r>
          </a:p>
          <a:p>
            <a:pPr algn="ctr" rtl="1"/>
            <a:r>
              <a:rPr lang="ar-SA" sz="6000" b="1" dirty="0">
                <a:effectLst/>
                <a:cs typeface="+mn-cs"/>
              </a:rPr>
              <a:t>خلي حضورك يملا عينينا يا يسوع</a:t>
            </a:r>
          </a:p>
          <a:p>
            <a:br>
              <a:rPr lang="ar-SA" sz="7200" b="1" dirty="0">
                <a:effectLst/>
                <a:cs typeface="+mn-cs"/>
              </a:rPr>
            </a:br>
            <a:endParaRPr lang="en-US" altLang="en-US" sz="7200" b="1" dirty="0"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430363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3308</TotalTime>
  <Words>81</Words>
  <Application>Microsoft Office PowerPoint</Application>
  <PresentationFormat>عرض على الشاشة (4:3)</PresentationFormat>
  <Paragraphs>19</Paragraphs>
  <Slides>5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5</vt:i4>
      </vt:variant>
    </vt:vector>
  </HeadingPairs>
  <TitlesOfParts>
    <vt:vector size="9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270</cp:revision>
  <dcterms:created xsi:type="dcterms:W3CDTF">2021-12-07T14:30:00Z</dcterms:created>
  <dcterms:modified xsi:type="dcterms:W3CDTF">2023-01-25T14:35:07Z</dcterms:modified>
</cp:coreProperties>
</file>