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5" r:id="rId4"/>
    <p:sldId id="406" r:id="rId5"/>
    <p:sldId id="414" r:id="rId6"/>
    <p:sldId id="407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14"/>
            <p14:sldId id="407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مطلوب مني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اقولها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مطلوب مني أقوله </a:t>
            </a:r>
          </a:p>
          <a:p>
            <a:pPr algn="ctr" rtl="1"/>
            <a:r>
              <a:rPr lang="ar-EG" sz="8000" b="1" dirty="0"/>
              <a:t>أو أنكر أسمك يا غالي</a:t>
            </a:r>
          </a:p>
          <a:p>
            <a:pPr algn="ctr" rtl="1"/>
            <a:r>
              <a:rPr lang="ar-EG" sz="8000" b="1" dirty="0"/>
              <a:t>أبدًا </a:t>
            </a:r>
            <a:r>
              <a:rPr lang="ar-EG" sz="8000" b="1" dirty="0" err="1"/>
              <a:t>ده</a:t>
            </a:r>
            <a:r>
              <a:rPr lang="ar-EG" sz="8000" b="1" dirty="0"/>
              <a:t> مش </a:t>
            </a:r>
            <a:r>
              <a:rPr lang="ar-EG" sz="8000" b="1" dirty="0" err="1"/>
              <a:t>هايحصل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ولو كان فيها مماتي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إلهي أسمع آهاتي </a:t>
            </a:r>
          </a:p>
          <a:p>
            <a:pPr algn="ctr" rtl="1"/>
            <a:r>
              <a:rPr lang="ar-EG" sz="8000" b="1" dirty="0"/>
              <a:t>فيك الصعاب تعدي</a:t>
            </a:r>
          </a:p>
          <a:p>
            <a:pPr algn="ctr" rtl="1"/>
            <a:r>
              <a:rPr lang="ar-EG" sz="8000" b="1" dirty="0"/>
              <a:t>انت الوحيد </a:t>
            </a:r>
            <a:r>
              <a:rPr lang="ar-EG" sz="8000" b="1" dirty="0" err="1"/>
              <a:t>فاهمني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ومعديني</a:t>
            </a:r>
            <a:r>
              <a:rPr lang="ar-EG" sz="8000" b="1" dirty="0"/>
              <a:t> في آلامي</a:t>
            </a:r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غريب أنا في دياري </a:t>
            </a:r>
          </a:p>
          <a:p>
            <a:pPr algn="ctr" rtl="1"/>
            <a:r>
              <a:rPr lang="ar-EG" sz="8000" b="1" dirty="0" err="1"/>
              <a:t>أه</a:t>
            </a:r>
            <a:r>
              <a:rPr lang="ar-EG" sz="8000" b="1" dirty="0"/>
              <a:t> أنا غريب</a:t>
            </a:r>
          </a:p>
          <a:p>
            <a:pPr algn="ctr" rtl="1"/>
            <a:r>
              <a:rPr lang="ar-EG" sz="8000" b="1" dirty="0"/>
              <a:t>غريب أنا في دياري </a:t>
            </a:r>
          </a:p>
          <a:p>
            <a:pPr algn="ctr" rtl="1"/>
            <a:r>
              <a:rPr lang="ar-EG" sz="8000" b="1" dirty="0"/>
              <a:t>مرفوض بين البشر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506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غريب أنا في دياري </a:t>
            </a:r>
          </a:p>
          <a:p>
            <a:pPr algn="ctr" rtl="1"/>
            <a:r>
              <a:rPr lang="ar-EG" sz="8000" b="1" dirty="0"/>
              <a:t>مرفوض بين البشر</a:t>
            </a:r>
          </a:p>
          <a:p>
            <a:pPr algn="ctr" rtl="1"/>
            <a:r>
              <a:rPr lang="ar-EG" sz="8000" b="1" dirty="0"/>
              <a:t>يسوع </a:t>
            </a:r>
            <a:r>
              <a:rPr lang="ar-EG" sz="8000" b="1" dirty="0" err="1"/>
              <a:t>دا</a:t>
            </a:r>
            <a:r>
              <a:rPr lang="ar-EG" sz="8000" b="1" dirty="0"/>
              <a:t> حاجة </a:t>
            </a:r>
            <a:r>
              <a:rPr lang="ar-EG" sz="8000" b="1" dirty="0" err="1"/>
              <a:t>تانية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حبه في قلبي </a:t>
            </a:r>
            <a:r>
              <a:rPr lang="ar-EG" sz="8000" b="1" dirty="0" err="1"/>
              <a:t>اتحفر</a:t>
            </a:r>
            <a:endParaRPr lang="ar-EG" sz="8000" b="1" dirty="0"/>
          </a:p>
          <a:p>
            <a:pPr algn="ctr" rtl="1"/>
            <a:endParaRPr lang="ar-EG" sz="8000" b="1" dirty="0"/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حفضل</a:t>
            </a:r>
            <a:r>
              <a:rPr lang="ar-EG" sz="8000" b="1" dirty="0"/>
              <a:t> ماسك في وعده </a:t>
            </a:r>
          </a:p>
          <a:p>
            <a:pPr algn="ctr" rtl="1"/>
            <a:r>
              <a:rPr lang="ar-EG" sz="8000" b="1" dirty="0"/>
              <a:t>اللي قالوا من بعد نصرة</a:t>
            </a:r>
          </a:p>
          <a:p>
            <a:pPr algn="ctr" rtl="1"/>
            <a:r>
              <a:rPr lang="ar-EG" sz="8000" b="1" dirty="0"/>
              <a:t>كل الأيام </a:t>
            </a:r>
            <a:r>
              <a:rPr lang="ar-EG" sz="8000" b="1" dirty="0" err="1"/>
              <a:t>معاكم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وأنتوا</a:t>
            </a:r>
            <a:r>
              <a:rPr lang="ar-EG" sz="8000" b="1" dirty="0"/>
              <a:t> حدقة عيني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وهأفكر</a:t>
            </a:r>
            <a:r>
              <a:rPr lang="ar-EG" sz="8000" b="1" dirty="0"/>
              <a:t> نفسي لما </a:t>
            </a:r>
          </a:p>
          <a:p>
            <a:pPr algn="ctr" rtl="1"/>
            <a:r>
              <a:rPr lang="ar-EG" sz="8000" b="1" dirty="0"/>
              <a:t>الدنيا </a:t>
            </a:r>
            <a:r>
              <a:rPr lang="ar-EG" sz="8000" b="1" dirty="0" err="1"/>
              <a:t>بتضيق</a:t>
            </a:r>
            <a:r>
              <a:rPr lang="ar-EG" sz="8000" b="1" dirty="0"/>
              <a:t> علي</a:t>
            </a:r>
          </a:p>
          <a:p>
            <a:pPr algn="ctr" rtl="1"/>
            <a:r>
              <a:rPr lang="ar-EG" sz="8000" b="1" dirty="0"/>
              <a:t>يسوع أنت اللي أكبر</a:t>
            </a:r>
          </a:p>
          <a:p>
            <a:pPr algn="ctr" rtl="1"/>
            <a:r>
              <a:rPr lang="ar-EG" sz="8000" b="1" dirty="0"/>
              <a:t> من كل محنة في</a:t>
            </a:r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فيك </a:t>
            </a:r>
            <a:r>
              <a:rPr lang="ar-EG" sz="8000" b="1"/>
              <a:t>النصرة أكيدة </a:t>
            </a:r>
            <a:endParaRPr lang="ar-EG" sz="8000" b="1" dirty="0"/>
          </a:p>
          <a:p>
            <a:pPr algn="ctr" rtl="1"/>
            <a:r>
              <a:rPr lang="ar-EG" sz="8000" b="1" dirty="0"/>
              <a:t>من أي صعاب شديدة</a:t>
            </a:r>
          </a:p>
          <a:p>
            <a:pPr algn="ctr" rtl="1"/>
            <a:r>
              <a:rPr lang="ar-EG" sz="8000" b="1" dirty="0"/>
              <a:t>ووعودك تبقى مصدر </a:t>
            </a:r>
          </a:p>
          <a:p>
            <a:pPr algn="ctr" rtl="1"/>
            <a:r>
              <a:rPr lang="ar-EG" sz="8000" b="1" dirty="0"/>
              <a:t>أكبر تعزية لي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Words>112</Words>
  <Application>Microsoft Office PowerPoint</Application>
  <PresentationFormat>عرض على الشاشة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2024-03-14T07:36:53Z</dcterms:modified>
</cp:coreProperties>
</file>