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311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6" d="100"/>
          <a:sy n="76" d="100"/>
        </p:scale>
        <p:origin x="64" y="1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ملكي يا ملكي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إلهي ملكك إبدي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وعظيم اسمك في الجبروت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قدامك تهرب عداك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ويصير لينا الملكوت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ملكــي يا ملكـــــي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قدامك نطرح تيجان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ملكــي يا ملكـــــي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وحدك صاحب السلطان</a:t>
            </a:r>
          </a:p>
          <a:p>
            <a:pPr algn="ctr" rtl="1"/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وحدك كاشف الأسرار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كلامك سيف ذي حدين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بينور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أقسى القلوب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ويغيرها ف غمضة عين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58953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ملكــي يا ملكـــــي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قدامك نطرح تيجان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ملكــي يا ملكـــــي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وحدك صاحب السلطان</a:t>
            </a:r>
          </a:p>
          <a:p>
            <a:pPr algn="ctr" rtl="1"/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15594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التايه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يلاقيك طريق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والضعيف يصبح بطل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م الموت بتناديه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يحيا وحاله يتبدل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23734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ملكــي يا ملكـــــي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قدامك نطرح تيجان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ملكــي يا ملكـــــي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وحدك صاحب السلطان</a:t>
            </a:r>
          </a:p>
          <a:p>
            <a:pPr algn="ctr" rtl="1"/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09263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مفيش زي عمل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فيه زيك إله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إقضي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حياتي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باسجد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ليك أنت العالي وانت الله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75196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ملكــي يا ملكـــــي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قدامك نطرح تيجان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ملكــي يا ملكـــــي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وحدك صاحب السلطان</a:t>
            </a:r>
          </a:p>
          <a:p>
            <a:pPr algn="ctr" rtl="1"/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57203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3561</TotalTime>
  <Words>123</Words>
  <Application>Microsoft Office PowerPoint</Application>
  <PresentationFormat>عرض على الشاشة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277</cp:revision>
  <dcterms:created xsi:type="dcterms:W3CDTF">2021-12-07T14:30:00Z</dcterms:created>
  <dcterms:modified xsi:type="dcterms:W3CDTF">2024-03-18T12:46:48Z</dcterms:modified>
</cp:coreProperties>
</file>