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1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6" d="100"/>
          <a:sy n="76" d="100"/>
        </p:scale>
        <p:origin x="64" y="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ملكي يا ملكي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إلهي ملكك إبدي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وعظيم اسمك في الجبروت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قدامك تهرب عداك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ويصير لينا الملكوت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قدامك نطرح تيجان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وحدك صاحب السلطان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وحدك كاشف الأسرار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كلامك سيف ذي حدين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بينور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أقسى القلوب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ويغيرها ف غمضة عين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5895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قدامك نطرح تيجان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وحدك صاحب السلطان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1559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التايه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يلاقيك طريق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والضعيف يصبح بطل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م الموت بتناديه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يحيا وحاله يتبدل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2373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قدامك نطرح تيجان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وحدك صاحب السلطان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0926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مفيش زي عمل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فيه زيك إله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إقضي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حياتي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باسجد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ليك أنت العالي وانت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7519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قدامك نطرح تيجان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ملكــي يا ملكـــــي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وحدك صاحب السلطان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5720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Words>123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277</cp:revision>
  <dcterms:created xsi:type="dcterms:W3CDTF">2021-12-07T14:30:00Z</dcterms:created>
  <dcterms:modified xsi:type="dcterms:W3CDTF">2024-03-18T12:46:48Z</dcterms:modified>
</cp:coreProperties>
</file>