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8" r:id="rId3"/>
    <p:sldId id="399" r:id="rId4"/>
    <p:sldId id="400" r:id="rId5"/>
    <p:sldId id="396" r:id="rId6"/>
    <p:sldId id="277" r:id="rId7"/>
    <p:sldId id="39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9"/>
            <p14:sldId id="400"/>
            <p14:sldId id="396"/>
            <p14:sldId id="277"/>
            <p14:sldId id="3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من </a:t>
            </a:r>
            <a:r>
              <a:rPr lang="ar-EG" sz="6600" b="1" dirty="0" err="1"/>
              <a:t>السما</a:t>
            </a:r>
            <a:r>
              <a:rPr lang="ar-EG" sz="6600" b="1" dirty="0"/>
              <a:t> </a:t>
            </a:r>
            <a:r>
              <a:rPr lang="ar-EG" sz="6600" b="1" dirty="0" err="1"/>
              <a:t>للاض</a:t>
            </a:r>
            <a:r>
              <a:rPr lang="ar-EG" sz="6600" b="1" dirty="0"/>
              <a:t> </a:t>
            </a:r>
            <a:r>
              <a:rPr lang="ar-EG" sz="6600" b="1" dirty="0" err="1"/>
              <a:t>جيت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64136"/>
            <a:ext cx="9982199" cy="431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800" b="1" dirty="0"/>
              <a:t>From the </a:t>
            </a:r>
            <a:r>
              <a:rPr lang="en-US" sz="4800" b="1" dirty="0" err="1"/>
              <a:t>bottomof</a:t>
            </a:r>
            <a:r>
              <a:rPr lang="en-US" sz="4800" b="1" dirty="0"/>
              <a:t> my feet</a:t>
            </a:r>
            <a:endParaRPr lang="ar-EG" sz="4800" b="1" dirty="0"/>
          </a:p>
          <a:p>
            <a:pPr algn="ctr">
              <a:lnSpc>
                <a:spcPct val="200000"/>
              </a:lnSpc>
            </a:pPr>
            <a:r>
              <a:rPr lang="en-US" sz="4800" b="1" dirty="0"/>
              <a:t> to the top of my head let me life</a:t>
            </a:r>
            <a:endParaRPr lang="ar-EG" sz="4800" b="1" dirty="0"/>
          </a:p>
          <a:p>
            <a:pPr algn="ctr">
              <a:lnSpc>
                <a:spcPct val="200000"/>
              </a:lnSpc>
            </a:pPr>
            <a:r>
              <a:rPr lang="en-US" sz="4800" b="1" dirty="0"/>
              <a:t> be one big hallelujah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9819"/>
            <a:ext cx="99821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Hallelujah I will tell my soul </a:t>
            </a:r>
          </a:p>
          <a:p>
            <a:pPr algn="ctr"/>
            <a:r>
              <a:rPr lang="en-US" sz="5400" b="1" dirty="0"/>
              <a:t>To bless you </a:t>
            </a:r>
          </a:p>
          <a:p>
            <a:pPr algn="ctr"/>
            <a:r>
              <a:rPr lang="en-US" sz="5400" b="1" dirty="0"/>
              <a:t>Hallelujah</a:t>
            </a:r>
          </a:p>
          <a:p>
            <a:pPr algn="ctr"/>
            <a:r>
              <a:rPr lang="en-US" sz="5400" b="1" dirty="0"/>
              <a:t>I will tell my </a:t>
            </a:r>
            <a:r>
              <a:rPr lang="en-US" sz="5400" b="1" dirty="0" err="1"/>
              <a:t>tonnegue</a:t>
            </a:r>
            <a:r>
              <a:rPr lang="en-US" sz="5400" b="1" dirty="0"/>
              <a:t> to</a:t>
            </a:r>
          </a:p>
          <a:p>
            <a:pPr algn="ctr"/>
            <a:r>
              <a:rPr lang="en-US" sz="5400" b="1" dirty="0"/>
              <a:t>Praise your name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/>
              <a:t>Hallelujah</a:t>
            </a:r>
          </a:p>
          <a:p>
            <a:pPr algn="ctr"/>
            <a:r>
              <a:rPr lang="en-US" sz="5400" b="1" dirty="0"/>
              <a:t>I will tell the world </a:t>
            </a:r>
          </a:p>
          <a:p>
            <a:pPr algn="ctr"/>
            <a:r>
              <a:rPr lang="en-US" sz="5400" b="1" dirty="0"/>
              <a:t>About  you</a:t>
            </a:r>
          </a:p>
          <a:p>
            <a:pPr algn="ctr"/>
            <a:r>
              <a:rPr lang="en-US" sz="5400" b="1" dirty="0"/>
              <a:t>How your love </a:t>
            </a:r>
          </a:p>
          <a:p>
            <a:pPr algn="ctr"/>
            <a:r>
              <a:rPr lang="en-US" sz="5400" b="1" dirty="0"/>
              <a:t>Is making all </a:t>
            </a:r>
          </a:p>
          <a:p>
            <a:pPr algn="ctr"/>
            <a:r>
              <a:rPr lang="en-US" sz="5400" b="1" dirty="0"/>
              <a:t>Things new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842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م </a:t>
            </a:r>
            <a:r>
              <a:rPr lang="ar-EG" sz="6600" b="1" dirty="0" err="1"/>
              <a:t>السما</a:t>
            </a:r>
            <a:r>
              <a:rPr lang="ar-EG" sz="6600" b="1" dirty="0"/>
              <a:t> للأرض </a:t>
            </a:r>
            <a:r>
              <a:rPr lang="ar-EG" sz="6600" b="1" dirty="0" err="1"/>
              <a:t>جيت</a:t>
            </a:r>
            <a:r>
              <a:rPr lang="ar-EG" sz="66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سبت المجد والموت رضيت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هافضل</a:t>
            </a:r>
            <a:r>
              <a:rPr lang="ar-EG" sz="6600" b="1" dirty="0"/>
              <a:t> أسبح وأهتف </a:t>
            </a:r>
            <a:r>
              <a:rPr lang="ar-EG" sz="6600" b="1" dirty="0" err="1"/>
              <a:t>لك</a:t>
            </a:r>
            <a:r>
              <a:rPr lang="ar-EG" sz="6600" b="1" dirty="0"/>
              <a:t> </a:t>
            </a:r>
            <a:r>
              <a:rPr lang="ar-EG" sz="6600" b="1" dirty="0" err="1"/>
              <a:t>هللويا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162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هللويا</a:t>
            </a:r>
            <a:r>
              <a:rPr lang="ar-EG" sz="7200" b="1" dirty="0"/>
              <a:t> رعاة ومجوس </a:t>
            </a:r>
          </a:p>
          <a:p>
            <a:pPr algn="ctr" rtl="1"/>
            <a:r>
              <a:rPr lang="ar-EG" sz="7200" b="1" dirty="0" err="1"/>
              <a:t>حواليك</a:t>
            </a:r>
            <a:r>
              <a:rPr lang="ar-EG" sz="7200" b="1" dirty="0"/>
              <a:t> في مذود</a:t>
            </a:r>
          </a:p>
          <a:p>
            <a:pPr algn="ctr" rtl="1"/>
            <a:r>
              <a:rPr lang="ar-EG" sz="7200" b="1" dirty="0" err="1"/>
              <a:t>هللويا</a:t>
            </a:r>
            <a:r>
              <a:rPr lang="ar-EG" sz="7200" b="1" dirty="0"/>
              <a:t> </a:t>
            </a:r>
            <a:r>
              <a:rPr lang="ar-EG" sz="7200" b="1" dirty="0" err="1"/>
              <a:t>وملايكة</a:t>
            </a:r>
            <a:r>
              <a:rPr lang="ar-EG" sz="7200" b="1" dirty="0"/>
              <a:t> </a:t>
            </a:r>
            <a:r>
              <a:rPr lang="ar-EG" sz="7200" b="1" dirty="0" err="1"/>
              <a:t>بتهتف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مجدًا ليك</a:t>
            </a:r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هللويا</a:t>
            </a:r>
            <a:r>
              <a:rPr lang="ar-EG" sz="7200" b="1" dirty="0"/>
              <a:t> أنا قلبي </a:t>
            </a:r>
          </a:p>
          <a:p>
            <a:pPr algn="ctr" rtl="1"/>
            <a:r>
              <a:rPr lang="ar-EG" sz="7200" b="1" dirty="0"/>
              <a:t>ليك </a:t>
            </a:r>
            <a:r>
              <a:rPr lang="ar-EG" sz="7200" b="1" dirty="0" err="1"/>
              <a:t>بيسجد</a:t>
            </a:r>
            <a:endParaRPr lang="ar-EG" sz="7200" b="1" dirty="0"/>
          </a:p>
          <a:p>
            <a:pPr algn="ctr" rtl="1"/>
            <a:r>
              <a:rPr lang="ar-EG" sz="7200" b="1" dirty="0" err="1"/>
              <a:t>ده</a:t>
            </a:r>
            <a:r>
              <a:rPr lang="ar-EG" sz="7200" b="1" dirty="0"/>
              <a:t> في ميلادك</a:t>
            </a:r>
          </a:p>
          <a:p>
            <a:pPr algn="ctr" rtl="1"/>
            <a:r>
              <a:rPr lang="ar-EG" sz="7200" b="1" dirty="0"/>
              <a:t> حب </a:t>
            </a:r>
            <a:r>
              <a:rPr lang="ar-EG" sz="7200" b="1" dirty="0" err="1"/>
              <a:t>ملوش</a:t>
            </a:r>
            <a:r>
              <a:rPr lang="ar-EG" sz="7200" b="1" dirty="0"/>
              <a:t> حدود</a:t>
            </a:r>
          </a:p>
          <a:p>
            <a:pPr algn="ctr"/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99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2023-11-29T12:05:56Z</dcterms:modified>
</cp:coreProperties>
</file>