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95" r:id="rId4"/>
    <p:sldId id="396" r:id="rId5"/>
    <p:sldId id="400" r:id="rId6"/>
    <p:sldId id="398" r:id="rId7"/>
    <p:sldId id="40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5"/>
            <p14:sldId id="396"/>
            <p14:sldId id="400"/>
            <p14:sldId id="398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من حبك للعالم </a:t>
            </a:r>
            <a:r>
              <a:rPr lang="ar-EG" sz="7200" b="1" dirty="0" err="1"/>
              <a:t>جيت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29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من حبك للعالم جيت</a:t>
            </a:r>
            <a:br>
              <a:rPr lang="ar-EG" sz="7200" b="1" dirty="0"/>
            </a:br>
            <a:r>
              <a:rPr lang="ar-EG" sz="7200" b="1" dirty="0"/>
              <a:t>    مُت عشنا </a:t>
            </a:r>
            <a:r>
              <a:rPr lang="ar-EG" sz="7200" b="1" dirty="0" err="1"/>
              <a:t>يارب</a:t>
            </a:r>
            <a:r>
              <a:rPr lang="ar-EG" sz="7200" b="1" dirty="0"/>
              <a:t> بقيت</a:t>
            </a:r>
            <a:br>
              <a:rPr lang="ar-EG" sz="7200" b="1" dirty="0"/>
            </a:br>
            <a:r>
              <a:rPr lang="ar-EG" sz="7200" b="1" dirty="0"/>
              <a:t>  </a:t>
            </a:r>
            <a:r>
              <a:rPr lang="ar-EG" sz="7200" b="1" dirty="0" err="1"/>
              <a:t>شايل</a:t>
            </a:r>
            <a:r>
              <a:rPr lang="ar-EG" sz="7200" b="1" dirty="0"/>
              <a:t> عارنا دقت مرارنا</a:t>
            </a:r>
            <a:br>
              <a:rPr lang="ar-EG" sz="7200" b="1" dirty="0"/>
            </a:br>
            <a:r>
              <a:rPr lang="ar-EG" sz="7200" b="1" dirty="0"/>
              <a:t>  رجعت نهارنا وخليت</a:t>
            </a:r>
            <a:br>
              <a:rPr lang="ar-EG" sz="7200" b="1" dirty="0"/>
            </a:br>
            <a:r>
              <a:rPr lang="ar-EG" sz="7200" b="1" dirty="0"/>
              <a:t>  أحزانا تهرب </a:t>
            </a:r>
            <a:r>
              <a:rPr lang="ar-EG" sz="7200" b="1" dirty="0" err="1"/>
              <a:t>وتدوب</a:t>
            </a: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607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عايش أنا في العالم </a:t>
            </a:r>
            <a:r>
              <a:rPr lang="ar-EG" sz="6000" b="1" dirty="0" err="1">
                <a:solidFill>
                  <a:srgbClr val="00582A"/>
                </a:solidFill>
              </a:rPr>
              <a:t>أيوا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والعالم مش عايش في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 قلبي تعلق بالمصلوب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وبحب </a:t>
            </a:r>
            <a:r>
              <a:rPr lang="ar-EG" sz="6000" b="1" dirty="0" err="1">
                <a:solidFill>
                  <a:srgbClr val="00582A"/>
                </a:solidFill>
              </a:rPr>
              <a:t>العايشين</a:t>
            </a:r>
            <a:r>
              <a:rPr lang="ar-EG" sz="6000" b="1" dirty="0">
                <a:solidFill>
                  <a:srgbClr val="00582A"/>
                </a:solidFill>
              </a:rPr>
              <a:t> في العالم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لكن بكره كل خطية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لا متعة تغريني ولا </a:t>
            </a:r>
            <a:r>
              <a:rPr lang="ar-EG" sz="6000" b="1" dirty="0" err="1">
                <a:solidFill>
                  <a:srgbClr val="00582A"/>
                </a:solidFill>
              </a:rPr>
              <a:t>طيوب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3200401" y="3083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(ق)</a:t>
            </a:r>
          </a:p>
          <a:p>
            <a:pPr algn="ctr"/>
            <a:br>
              <a:rPr lang="ar-EG" sz="8000" b="1" dirty="0"/>
            </a:br>
            <a:r>
              <a:rPr lang="ar-EG" sz="8000" b="1" dirty="0">
                <a:solidFill>
                  <a:srgbClr val="00582A"/>
                </a:solidFill>
              </a:rPr>
              <a:t> 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ما بحبش عالم ها يزول</a:t>
            </a:r>
            <a:br>
              <a:rPr lang="ar-EG" sz="7200" b="1" dirty="0"/>
            </a:br>
            <a:r>
              <a:rPr lang="ar-EG" sz="7200" b="1" dirty="0"/>
              <a:t>  وطني </a:t>
            </a:r>
            <a:r>
              <a:rPr lang="ar-EG" sz="7200" b="1" dirty="0" err="1"/>
              <a:t>السما</a:t>
            </a:r>
            <a:r>
              <a:rPr lang="ar-EG" sz="7200" b="1" dirty="0"/>
              <a:t> وتملي </a:t>
            </a:r>
            <a:r>
              <a:rPr lang="ar-EG" sz="7200" b="1" dirty="0" err="1"/>
              <a:t>بأقول</a:t>
            </a:r>
            <a:br>
              <a:rPr lang="ar-EG" sz="7200" b="1" dirty="0"/>
            </a:br>
            <a:r>
              <a:rPr lang="ar-EG" sz="7200" b="1" dirty="0"/>
              <a:t> لو حبيت العالم </a:t>
            </a:r>
            <a:r>
              <a:rPr lang="ar-EG" sz="7200" b="1" dirty="0" err="1"/>
              <a:t>هأشقى</a:t>
            </a:r>
            <a:br>
              <a:rPr lang="ar-EG" sz="7200" b="1" dirty="0"/>
            </a:br>
            <a:r>
              <a:rPr lang="ar-EG" sz="7200" b="1" dirty="0"/>
              <a:t> وابقى عدو الله معقول</a:t>
            </a:r>
            <a:br>
              <a:rPr lang="ar-EG" sz="7200" b="1" dirty="0"/>
            </a:br>
            <a:r>
              <a:rPr lang="ar-EG" sz="7200" b="1" dirty="0"/>
              <a:t> </a:t>
            </a:r>
            <a:r>
              <a:rPr lang="ar-EG" sz="7200" b="1" dirty="0" err="1"/>
              <a:t>دا</a:t>
            </a:r>
            <a:r>
              <a:rPr lang="ar-EG" sz="7200" b="1" dirty="0"/>
              <a:t> أبويا الغالي المحبوب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607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عايش أنا في العالم </a:t>
            </a:r>
            <a:r>
              <a:rPr lang="ar-EG" sz="6000" b="1" dirty="0" err="1">
                <a:solidFill>
                  <a:srgbClr val="00582A"/>
                </a:solidFill>
              </a:rPr>
              <a:t>أيوا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والعالم مش عايش في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 قلبي تعلق بالمصلوب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وبحب </a:t>
            </a:r>
            <a:r>
              <a:rPr lang="ar-EG" sz="6000" b="1" dirty="0" err="1">
                <a:solidFill>
                  <a:srgbClr val="00582A"/>
                </a:solidFill>
              </a:rPr>
              <a:t>العايشين</a:t>
            </a:r>
            <a:r>
              <a:rPr lang="ar-EG" sz="6000" b="1" dirty="0">
                <a:solidFill>
                  <a:srgbClr val="00582A"/>
                </a:solidFill>
              </a:rPr>
              <a:t> في العالم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لكن بكره كل خطية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لا متعة تغريني ولا </a:t>
            </a:r>
            <a:r>
              <a:rPr lang="ar-EG" sz="6000" b="1" dirty="0" err="1">
                <a:solidFill>
                  <a:srgbClr val="00582A"/>
                </a:solidFill>
              </a:rPr>
              <a:t>طيوب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3200401" y="3083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(ق)</a:t>
            </a:r>
          </a:p>
          <a:p>
            <a:pPr algn="ctr"/>
            <a:br>
              <a:rPr lang="ar-EG" sz="8000" b="1" dirty="0"/>
            </a:br>
            <a:r>
              <a:rPr lang="ar-EG" sz="8000" b="1" dirty="0">
                <a:solidFill>
                  <a:srgbClr val="00582A"/>
                </a:solidFill>
              </a:rPr>
              <a:t> 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05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6775"/>
            <a:ext cx="9982199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عالم فاني وكله حروب</a:t>
            </a:r>
            <a:br>
              <a:rPr lang="ar-EG" sz="7200" b="1" dirty="0"/>
            </a:br>
            <a:r>
              <a:rPr lang="ar-EG" sz="7200" b="1" dirty="0"/>
              <a:t> واللي يحبه يعيش مغلوب</a:t>
            </a:r>
            <a:br>
              <a:rPr lang="ar-EG" sz="7200" b="1" dirty="0"/>
            </a:br>
            <a:r>
              <a:rPr lang="ar-EG" sz="7200" b="1" dirty="0"/>
              <a:t>وقلوب </a:t>
            </a:r>
            <a:r>
              <a:rPr lang="ar-EG" sz="7200" b="1" dirty="0" err="1"/>
              <a:t>التايبين</a:t>
            </a:r>
            <a:r>
              <a:rPr lang="ar-EG" sz="7200" b="1" dirty="0"/>
              <a:t> بتسيبه</a:t>
            </a:r>
            <a:br>
              <a:rPr lang="ar-EG" sz="7200" b="1" dirty="0"/>
            </a:br>
            <a:r>
              <a:rPr lang="ar-EG" sz="7200" b="1" dirty="0"/>
              <a:t>ترجع للي جعلها تتوب</a:t>
            </a:r>
            <a:br>
              <a:rPr lang="ar-EG" sz="7200" b="1" dirty="0"/>
            </a:br>
            <a:r>
              <a:rPr lang="ar-EG" sz="7200" b="1" dirty="0"/>
              <a:t>تشبع بكلامه المكتوب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607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عايش أنا في العالم </a:t>
            </a:r>
            <a:r>
              <a:rPr lang="ar-EG" sz="6000" b="1" dirty="0" err="1">
                <a:solidFill>
                  <a:srgbClr val="00582A"/>
                </a:solidFill>
              </a:rPr>
              <a:t>أيوا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والعالم مش عايش في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 قلبي تعلق بالمصلوب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وبحب </a:t>
            </a:r>
            <a:r>
              <a:rPr lang="ar-EG" sz="6000" b="1" dirty="0" err="1">
                <a:solidFill>
                  <a:srgbClr val="00582A"/>
                </a:solidFill>
              </a:rPr>
              <a:t>العايشين</a:t>
            </a:r>
            <a:r>
              <a:rPr lang="ar-EG" sz="6000" b="1" dirty="0">
                <a:solidFill>
                  <a:srgbClr val="00582A"/>
                </a:solidFill>
              </a:rPr>
              <a:t> في العالم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لكن بكره كل خطية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لا متعة تغريني ولا </a:t>
            </a:r>
            <a:r>
              <a:rPr lang="ar-EG" sz="6000" b="1" dirty="0" err="1">
                <a:solidFill>
                  <a:srgbClr val="00582A"/>
                </a:solidFill>
              </a:rPr>
              <a:t>طيوب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 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 </a:t>
            </a:r>
            <a:br>
              <a:rPr lang="ar-EG" sz="6000" b="1" dirty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  <p:sp>
        <p:nvSpPr>
          <p:cNvPr id="4" name="Rectangle 1"/>
          <p:cNvSpPr/>
          <p:nvPr/>
        </p:nvSpPr>
        <p:spPr>
          <a:xfrm>
            <a:off x="3200401" y="3083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(ق)</a:t>
            </a:r>
          </a:p>
          <a:p>
            <a:pPr algn="ctr"/>
            <a:br>
              <a:rPr lang="ar-EG" sz="8000" b="1" dirty="0"/>
            </a:br>
            <a:r>
              <a:rPr lang="ar-EG" sz="8000" b="1" dirty="0">
                <a:solidFill>
                  <a:srgbClr val="00582A"/>
                </a:solidFill>
              </a:rPr>
              <a:t>  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90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1751</TotalTime>
  <Words>226</Words>
  <Application>Microsoft Office PowerPoint</Application>
  <PresentationFormat>عرض على الشاشة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223</cp:revision>
  <dcterms:created xsi:type="dcterms:W3CDTF">2021-12-07T14:30:00Z</dcterms:created>
  <dcterms:modified xsi:type="dcterms:W3CDTF">2024-03-12T13:53:53Z</dcterms:modified>
</cp:coreProperties>
</file>