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03" r:id="rId3"/>
    <p:sldId id="306" r:id="rId4"/>
    <p:sldId id="307" r:id="rId5"/>
    <p:sldId id="312" r:id="rId6"/>
    <p:sldId id="309" r:id="rId7"/>
    <p:sldId id="313" r:id="rId8"/>
    <p:sldId id="311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07"/>
            <p14:sldId id="312"/>
            <p14:sldId id="309"/>
            <p14:sldId id="313"/>
            <p14:sldId id="311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4" d="100"/>
          <a:sy n="64" d="100"/>
        </p:scale>
        <p:origin x="64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نشكر كل حين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نَسِيرُ لِلأمَام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مَعْهُ عَلى الدَّوَام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(فَهوَ الإلَهُ وَرَبُّ   السَّــــــــــــلام)2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539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54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تعَالوا يا عُصَاة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لِمَنبَعِ الحَيَاة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(مَن مَاتَ مِن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أجلِ كُلِّ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الخُطَاة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358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310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مُخَلِّصٌ وَحِيد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وَمُنقِذٌ مَجيد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(اِقبَلْهُ تَخلُصْ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وَتَغــــدُو سَعيد)2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906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35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نَشْكُرُ كُلَّ حين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إلَهَنا الأمين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(مَنْ أنعَـــــــمَ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بالفدَاءِ الثَّمِيـن)2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نَعْبُدُ بِخُشُوع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إلَهَنا يَسُوع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(فَهُوَ يُكَفكِفُ</a:t>
            </a:r>
          </a:p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 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كُلَّ الدُّمـــــوعْ)2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01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53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نَشْهَدُ لِلجَمِيع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عَنْ حُبِّهِ البَدِيع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(فَهُوَ صَفـــــوحٌ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وَدَوْمَاً سَميع)2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38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36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نَسِيرُ في خُطاه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نَسْتَرْشِدُ هُدَاه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(فَهُوَ الدَّلِيلُ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وَرَبُّ الحَيـاة)2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89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مَجْدَاً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شُكْـــــراً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هَللويــــــا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(نَسْجُدُ لاســــــمِ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المَسِيحِ العَظيم)2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69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3723</TotalTime>
  <Words>225</Words>
  <Application>Microsoft Office PowerPoint</Application>
  <PresentationFormat>عرض على الشاشة (4:3)</PresentationFormat>
  <Paragraphs>57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289</cp:revision>
  <dcterms:created xsi:type="dcterms:W3CDTF">2021-12-07T14:30:00Z</dcterms:created>
  <dcterms:modified xsi:type="dcterms:W3CDTF">2024-03-12T14:04:21Z</dcterms:modified>
</cp:coreProperties>
</file>