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11" r:id="rId5"/>
    <p:sldId id="306" r:id="rId6"/>
    <p:sldId id="312" r:id="rId7"/>
    <p:sldId id="308" r:id="rId8"/>
    <p:sldId id="313" r:id="rId9"/>
    <p:sldId id="310" r:id="rId10"/>
    <p:sldId id="31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11"/>
            <p14:sldId id="306"/>
            <p14:sldId id="312"/>
            <p14:sldId id="308"/>
            <p14:sldId id="313"/>
            <p14:sldId id="310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4" d="100"/>
          <a:sy n="64" d="100"/>
        </p:scale>
        <p:origin x="60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ها آتي بطيبي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آتي بِطِيبـــي فَوْقَ رأسِكَ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الآنَ أعرِف حَقَّ قدْرِكَ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عِوَضاً عَنْ شَـوْكٍ في إكليلِكَ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واتكِئَنَّ رأســي عَلى صَدْرِكَ</a:t>
            </a:r>
          </a:p>
        </p:txBody>
      </p:sp>
    </p:spTree>
    <p:extLst>
      <p:ext uri="{BB962C8B-B14F-4D97-AF65-F5344CB8AC3E}">
        <p14:creationId xmlns:p14="http://schemas.microsoft.com/office/powerpoint/2010/main" val="333508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آتي بِطِيبـــي فَوْقَ رأسِكَ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الآنَ أعرِف حَقَّ قدْرِكَ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عِوَضاً عَنْ شَـوْكٍ في إكليلِكَ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واتكِئَنَّ رأســي عَلى صَدْرِكَ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كَسَرْتَ قَلْبَك مِنْ أجلي أنا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قارورة طيبي أكسِرها هُنا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عِنْدَ قَدَمَيْكَ وأدهِنهُمـــا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حَيْثُ راحَتي لا ولاعنا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آتي بِطِيبـــي فَوْقَ رأسِكَ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الآنَ أعرِف حَقَّ قدْرِكَ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عِوَضاً عَنْ شَـوْكٍ في إكليلِكَ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واتكِئَنَّ رأســي عَلى صَدْرِكَ</a:t>
            </a:r>
          </a:p>
        </p:txBody>
      </p:sp>
    </p:spTree>
    <p:extLst>
      <p:ext uri="{BB962C8B-B14F-4D97-AF65-F5344CB8AC3E}">
        <p14:creationId xmlns:p14="http://schemas.microsoft.com/office/powerpoint/2010/main" val="223971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يَكُنْ في قَلبي شَريكٌ لَكَ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لَكَ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كُلُّ قَلبي لَكَ وَحْــــــــــدَكَ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واكسِرَنَّ ذاتِي لِيُشْبَـــــع قَلْبُكَ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وَليَغدُ اِشتِهَائي أنظُر مَجْــــدَكَ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1684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آتي بِطِيبـــي فَوْقَ رأسِكَ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الآنَ أعرِف حَقَّ قدْرِكَ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عِوَضاً عَنْ شَـوْكٍ في إكليلِكَ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واتكِئَنَّ رأســي عَلى صَدْرِكَ</a:t>
            </a:r>
          </a:p>
        </p:txBody>
      </p:sp>
    </p:spTree>
    <p:extLst>
      <p:ext uri="{BB962C8B-B14F-4D97-AF65-F5344CB8AC3E}">
        <p14:creationId xmlns:p14="http://schemas.microsoft.com/office/powerpoint/2010/main" val="243202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دَعْني أُكْرِم اِسْمَك وأرفَعْهُ الآن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لِئَلا تَمْضي الفُرْصَة وينتهي الزَّمان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فَمَرْيَم وَحْدَها قَدْ فازَتْ بالنِّيشَان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وطيبُ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المَرْيَماتِ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فَاتَـهُ الأوان</a:t>
            </a:r>
          </a:p>
        </p:txBody>
      </p:sp>
    </p:spTree>
    <p:extLst>
      <p:ext uri="{BB962C8B-B14F-4D97-AF65-F5344CB8AC3E}">
        <p14:creationId xmlns:p14="http://schemas.microsoft.com/office/powerpoint/2010/main" val="365254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آتي بِطِيبـــي فَوْقَ رأسِكَ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الآنَ أعرِف حَقَّ قدْرِكَ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عِوَضاً عَنْ شَـوْكٍ في إكليلِكَ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واتكِئَنَّ رأســي عَلى صَدْرِكَ</a:t>
            </a:r>
          </a:p>
        </p:txBody>
      </p:sp>
    </p:spTree>
    <p:extLst>
      <p:ext uri="{BB962C8B-B14F-4D97-AF65-F5344CB8AC3E}">
        <p14:creationId xmlns:p14="http://schemas.microsoft.com/office/powerpoint/2010/main" val="342246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دَعْني أُلقي نَفْسي عِنْدَ قَدَمَيْكْ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وأحْظـــــى دَواماً بِمِلْءِ ناظِرَيْكْ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وأسعَى ضَعِيفـــــاً واستَنِـدْ عَلَيْكْ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حتَّى كُـلُّ المَجْدِ يَرجِعَــــــنْ إلَيْكْ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9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3725</TotalTime>
  <Words>216</Words>
  <Application>Microsoft Office PowerPoint</Application>
  <PresentationFormat>عرض على الشاشة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294</cp:revision>
  <dcterms:created xsi:type="dcterms:W3CDTF">2021-12-07T14:30:00Z</dcterms:created>
  <dcterms:modified xsi:type="dcterms:W3CDTF">2024-03-12T12:27:51Z</dcterms:modified>
</cp:coreProperties>
</file>