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1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ها صوت الملائكة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effectLst/>
                <a:cs typeface="+mn-cs"/>
              </a:rPr>
              <a:t>(منيتي ربي وشهوتي </a:t>
            </a:r>
          </a:p>
          <a:p>
            <a:pPr algn="ctr" rtl="1"/>
            <a:r>
              <a:rPr lang="ar-EG" sz="6600" b="1" dirty="0">
                <a:effectLst/>
                <a:cs typeface="+mn-cs"/>
              </a:rPr>
              <a:t>أن تتغير صورتي </a:t>
            </a:r>
          </a:p>
          <a:p>
            <a:pPr algn="ctr" rtl="1"/>
            <a:r>
              <a:rPr lang="ar-EG" sz="6600" b="1" dirty="0">
                <a:effectLst/>
                <a:cs typeface="+mn-cs"/>
              </a:rPr>
              <a:t>لأحيا حياتي بشبهك يا قدوس</a:t>
            </a:r>
            <a:br>
              <a:rPr lang="ar-EG" sz="6600" b="1" dirty="0">
                <a:effectLst/>
                <a:cs typeface="+mn-cs"/>
              </a:rPr>
            </a:br>
            <a:r>
              <a:rPr lang="ar-EG" sz="6600" b="1" dirty="0">
                <a:effectLst/>
                <a:cs typeface="+mn-cs"/>
              </a:rPr>
              <a:t>أختن لي قلبي العنيد </a:t>
            </a:r>
          </a:p>
          <a:p>
            <a:pPr algn="ctr" rtl="1"/>
            <a:r>
              <a:rPr lang="ar-EG" sz="6600" b="1" dirty="0">
                <a:effectLst/>
                <a:cs typeface="+mn-cs"/>
              </a:rPr>
              <a:t>فهو العائق الوحيد</a:t>
            </a:r>
          </a:p>
          <a:p>
            <a:pPr algn="ctr" rtl="1"/>
            <a:r>
              <a:rPr lang="ar-EG" sz="6600" b="1" dirty="0">
                <a:effectLst/>
                <a:cs typeface="+mn-cs"/>
              </a:rPr>
              <a:t> بيني وبين كمالك يا قدوس)2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61789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(قدوس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قدوس يسوع قدوس) 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16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88496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(قدوس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قدوس يسوع قدوس) 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16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1-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ها صوت الملائكة يعلو في محضرك يهتفون كلهم قدوس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ساجدين أمامك رافعين السبح لك معلنين أنك قدوس</a:t>
            </a:r>
            <a:br>
              <a:rPr lang="ar-EG" sz="7200" b="1" dirty="0"/>
            </a:b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(هيا نقوم كلنا نرفع اصواتنا نهتف لملكنا القدوس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نحني رؤوسنا</a:t>
            </a:r>
          </a:p>
          <a:p>
            <a:pPr algn="ctr" rtl="1" eaLnBrk="1" hangingPunct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ونطرح تيجاننا </a:t>
            </a:r>
          </a:p>
          <a:p>
            <a:pPr algn="ctr" rtl="1" eaLnBrk="1" hangingPunct="1"/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 قدميك يا قدوس) 2</a:t>
            </a:r>
            <a:br>
              <a:rPr lang="ar-EG" sz="6600" b="1" dirty="0">
                <a:cs typeface="+mn-cs"/>
              </a:rPr>
            </a:br>
            <a:endParaRPr lang="en-US" altLang="en-US" sz="16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3950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(قدوس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قدوس يسوع قدوس) 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16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8056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381000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4800" b="1" dirty="0">
                <a:latin typeface="Calibri" panose="020F0502020204030204" pitchFamily="34" charset="0"/>
              </a:rPr>
              <a:t>2-</a:t>
            </a:r>
            <a:r>
              <a:rPr lang="ar-EG" altLang="en-US" sz="66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سيدي أعبدك من كل قلبي أحبك وأحيا لمجدك يا قدوس</a:t>
            </a:r>
            <a:br>
              <a:rPr lang="ar-EG" sz="66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أنت من احييتني بالروح وطهرتني</a:t>
            </a:r>
          </a:p>
          <a:p>
            <a:pPr algn="ctr" rtl="1" eaLnBrk="1" hangingPunct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قدستني لشخصك يا قدوس</a:t>
            </a:r>
            <a:br>
              <a:rPr lang="ar-EG" sz="6600" b="1" dirty="0"/>
            </a:br>
            <a:endParaRPr lang="en-US" altLang="en-US" sz="6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22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(أنا لن أقدر بعد الان </a:t>
            </a:r>
          </a:p>
          <a:p>
            <a:pPr algn="ctr" rtl="1" eaLnBrk="1" hangingPunct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أخفي هذا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الأعلان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 eaLnBrk="1" hangingPunct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أنك حي في يا قدوس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 أسمع صوتك</a:t>
            </a:r>
          </a:p>
          <a:p>
            <a:pPr algn="ctr" rtl="1" eaLnBrk="1" hangingPunct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قدني أنت بروحك </a:t>
            </a:r>
          </a:p>
          <a:p>
            <a:pPr algn="ctr" rtl="1" eaLnBrk="1" hangingPunct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فيراك الناس في يا قدوس) 2</a:t>
            </a:r>
            <a:br>
              <a:rPr lang="ar-EG" sz="6600" b="1" dirty="0">
                <a:cs typeface="+mn-cs"/>
              </a:rPr>
            </a:br>
            <a:endParaRPr lang="en-US" altLang="en-US" sz="595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0369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(قدوس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قدوس يسوع قدوس) 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16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00424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4000" b="1" dirty="0">
                <a:latin typeface="Calibri" panose="020F0502020204030204" pitchFamily="34" charset="0"/>
              </a:rPr>
              <a:t>3-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خذني ربي في حماك </a:t>
            </a:r>
          </a:p>
          <a:p>
            <a:pPr algn="ctr" rtl="1" eaLnBrk="1" hangingPunct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أجد ستري في دماك </a:t>
            </a:r>
          </a:p>
          <a:p>
            <a:pPr algn="ctr" rtl="1" eaLnBrk="1" hangingPunct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راحتي عند صليبك يا قدوس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أنت هو الراعي الأمين من قادني عبر السنين على كفيك نقشتني يا قدوس</a:t>
            </a:r>
            <a:br>
              <a:rPr lang="ar-EG" sz="5400" b="1" dirty="0"/>
            </a:br>
            <a:endParaRPr lang="en-US" altLang="en-US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35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2952</TotalTime>
  <Words>222</Words>
  <Application>Microsoft Office PowerPoint</Application>
  <PresentationFormat>عرض على الشاشة (4:3)</PresentationFormat>
  <Paragraphs>28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229</cp:revision>
  <dcterms:created xsi:type="dcterms:W3CDTF">2021-12-07T14:30:00Z</dcterms:created>
  <dcterms:modified xsi:type="dcterms:W3CDTF">2024-03-18T14:54:51Z</dcterms:modified>
</cp:coreProperties>
</file>