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60" y="3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هاتوا العود </a:t>
            </a:r>
            <a:r>
              <a:rPr lang="ar-EG" sz="7200" b="1" dirty="0" err="1"/>
              <a:t>هانرنم</a:t>
            </a:r>
            <a:r>
              <a:rPr lang="ar-EG" sz="7200" b="1" dirty="0"/>
              <a:t> ليه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وبقيثـــارَات </a:t>
            </a:r>
          </a:p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هانرَنِّم</a:t>
            </a:r>
            <a:r>
              <a:rPr lang="ar-EG" sz="8000" b="1" dirty="0">
                <a:solidFill>
                  <a:srgbClr val="003300"/>
                </a:solidFill>
              </a:rPr>
              <a:t> لِيه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وِإحنا هناك في </a:t>
            </a:r>
          </a:p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السَّما</a:t>
            </a:r>
            <a:r>
              <a:rPr lang="ar-EG" sz="8000" b="1" dirty="0">
                <a:solidFill>
                  <a:srgbClr val="003300"/>
                </a:solidFill>
              </a:rPr>
              <a:t> حَوَاليه</a:t>
            </a: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982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59374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القرار :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(هَاتوا العُود </a:t>
            </a:r>
            <a:r>
              <a:rPr lang="ar-EG" sz="8000" b="1" dirty="0" err="1">
                <a:solidFill>
                  <a:srgbClr val="003300"/>
                </a:solidFill>
              </a:rPr>
              <a:t>هانرَنِّم</a:t>
            </a:r>
            <a:r>
              <a:rPr lang="ar-EG" sz="8000" b="1" dirty="0">
                <a:solidFill>
                  <a:srgbClr val="003300"/>
                </a:solidFill>
              </a:rPr>
              <a:t> لِيه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هَاتوا قلوبكُم نِفرَح بيه)2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793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59374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القرار :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(هَاتوا العُود </a:t>
            </a:r>
            <a:r>
              <a:rPr lang="ar-EG" sz="8000" b="1" dirty="0" err="1">
                <a:solidFill>
                  <a:srgbClr val="003300"/>
                </a:solidFill>
              </a:rPr>
              <a:t>هانرَنِّم</a:t>
            </a:r>
            <a:r>
              <a:rPr lang="ar-EG" sz="8000" b="1" dirty="0">
                <a:solidFill>
                  <a:srgbClr val="003300"/>
                </a:solidFill>
              </a:rPr>
              <a:t> لِيه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هَاتوا قلوبكُم نِفرَح بيه)2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20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 </a:t>
            </a:r>
          </a:p>
          <a:p>
            <a:pPr algn="ctr"/>
            <a:r>
              <a:rPr lang="ar-EG" sz="7200" b="1" dirty="0"/>
              <a:t>كُل لُغات الأرض بحَالهَا</a:t>
            </a:r>
            <a:br>
              <a:rPr lang="ar-EG" sz="7200" b="1" dirty="0"/>
            </a:br>
            <a:r>
              <a:rPr lang="ar-EG" sz="7200" b="1" dirty="0"/>
              <a:t>كُل حُرُوفهــا وِبأنغامها</a:t>
            </a:r>
            <a:br>
              <a:rPr lang="ar-EG" sz="7200" b="1" dirty="0"/>
            </a:br>
            <a:r>
              <a:rPr lang="ar-EG" sz="7200" b="1" dirty="0"/>
              <a:t>كُل آلاتها وبأوتارهـــــا</a:t>
            </a:r>
          </a:p>
          <a:p>
            <a:pPr algn="ctr"/>
            <a:r>
              <a:rPr lang="ar-EG" sz="7200" b="1" dirty="0"/>
              <a:t>وبأغانيها ما توَّفِيــــــه</a:t>
            </a: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59374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القرار :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(هَاتوا العُود </a:t>
            </a:r>
            <a:r>
              <a:rPr lang="ar-EG" sz="8000" b="1" dirty="0" err="1">
                <a:solidFill>
                  <a:srgbClr val="003300"/>
                </a:solidFill>
              </a:rPr>
              <a:t>هانرَنِّم</a:t>
            </a:r>
            <a:r>
              <a:rPr lang="ar-EG" sz="8000" b="1" dirty="0">
                <a:solidFill>
                  <a:srgbClr val="003300"/>
                </a:solidFill>
              </a:rPr>
              <a:t> لِيه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هَاتوا قلوبكُم نِفرَح بيه)2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332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20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2- </a:t>
            </a:r>
          </a:p>
          <a:p>
            <a:pPr algn="ctr"/>
            <a:r>
              <a:rPr lang="ar-EG" sz="7200" b="1" dirty="0"/>
              <a:t>إحنا الشَّعب اللي تَبعناه</a:t>
            </a:r>
            <a:br>
              <a:rPr lang="ar-EG" sz="7200" b="1" dirty="0"/>
            </a:br>
            <a:r>
              <a:rPr lang="ar-EG" sz="7200" b="1" dirty="0"/>
              <a:t>سِبنا الدُّنيــــا ورُحنا وَرَاه</a:t>
            </a:r>
            <a:br>
              <a:rPr lang="ar-EG" sz="7200" b="1" dirty="0"/>
            </a:br>
            <a:r>
              <a:rPr lang="ar-EG" sz="7200" b="1" dirty="0"/>
              <a:t>لا </a:t>
            </a:r>
            <a:r>
              <a:rPr lang="ar-EG" sz="7200" b="1" dirty="0" err="1"/>
              <a:t>بينسَانا</a:t>
            </a:r>
            <a:r>
              <a:rPr lang="ar-EG" sz="7200" b="1" dirty="0"/>
              <a:t> وَلا </a:t>
            </a:r>
            <a:r>
              <a:rPr lang="ar-EG" sz="7200" b="1" dirty="0" err="1"/>
              <a:t>بنِنسَـــــــاه</a:t>
            </a:r>
            <a:endParaRPr lang="ar-EG" sz="7200" b="1" dirty="0"/>
          </a:p>
          <a:p>
            <a:pPr algn="ctr"/>
            <a:r>
              <a:rPr lang="ar-EG" sz="7200" b="1" dirty="0"/>
              <a:t>جُوَّا أتون النَّـــــار نِلاقيه</a:t>
            </a:r>
            <a:endParaRPr lang="ar-SA" sz="8000" b="1" dirty="0"/>
          </a:p>
        </p:txBody>
      </p:sp>
    </p:spTree>
    <p:extLst>
      <p:ext uri="{BB962C8B-B14F-4D97-AF65-F5344CB8AC3E}">
        <p14:creationId xmlns:p14="http://schemas.microsoft.com/office/powerpoint/2010/main" val="2467262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59374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القرار :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(هَاتوا العُود </a:t>
            </a:r>
            <a:r>
              <a:rPr lang="ar-EG" sz="8000" b="1" dirty="0" err="1">
                <a:solidFill>
                  <a:srgbClr val="003300"/>
                </a:solidFill>
              </a:rPr>
              <a:t>هانرَنِّم</a:t>
            </a:r>
            <a:r>
              <a:rPr lang="ar-EG" sz="8000" b="1" dirty="0">
                <a:solidFill>
                  <a:srgbClr val="003300"/>
                </a:solidFill>
              </a:rPr>
              <a:t> لِيه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هَاتوا قلوبكُم نِفرَح بيه)2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207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20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3- </a:t>
            </a:r>
          </a:p>
          <a:p>
            <a:pPr algn="ctr"/>
            <a:r>
              <a:rPr lang="ar-EG" sz="7200" b="1" dirty="0"/>
              <a:t>هوَ الحُب اللي </a:t>
            </a:r>
            <a:r>
              <a:rPr lang="ar-EG" sz="7200" b="1" dirty="0" err="1"/>
              <a:t>بنِحيَاه</a:t>
            </a:r>
            <a:br>
              <a:rPr lang="ar-EG" sz="7200" b="1" dirty="0"/>
            </a:br>
            <a:r>
              <a:rPr lang="ar-EG" sz="7200" b="1" dirty="0"/>
              <a:t>شُفنا حَنانه وِلَمَسنـاه</a:t>
            </a:r>
            <a:br>
              <a:rPr lang="ar-EG" sz="7200" b="1" dirty="0"/>
            </a:br>
            <a:r>
              <a:rPr lang="ar-EG" sz="7200" b="1" dirty="0"/>
              <a:t>هوَ </a:t>
            </a:r>
            <a:r>
              <a:rPr lang="ar-EG" sz="7200" b="1" dirty="0" err="1"/>
              <a:t>يَسوعنا</a:t>
            </a:r>
            <a:r>
              <a:rPr lang="ar-EG" sz="7200" b="1" dirty="0"/>
              <a:t> وِعرِفناه</a:t>
            </a:r>
          </a:p>
          <a:p>
            <a:pPr algn="ctr"/>
            <a:r>
              <a:rPr lang="ar-EG" sz="7200" b="1" dirty="0"/>
              <a:t>لَمَّا بحُبُّه جَذبنا إلِيه</a:t>
            </a:r>
            <a:endParaRPr lang="ar-SA" sz="8000" b="1" dirty="0"/>
          </a:p>
        </p:txBody>
      </p:sp>
    </p:spTree>
    <p:extLst>
      <p:ext uri="{BB962C8B-B14F-4D97-AF65-F5344CB8AC3E}">
        <p14:creationId xmlns:p14="http://schemas.microsoft.com/office/powerpoint/2010/main" val="3741573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59374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القرار :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(هَاتوا العُود </a:t>
            </a:r>
            <a:r>
              <a:rPr lang="ar-EG" sz="8000" b="1" dirty="0" err="1">
                <a:solidFill>
                  <a:srgbClr val="003300"/>
                </a:solidFill>
              </a:rPr>
              <a:t>هانرَنِّم</a:t>
            </a:r>
            <a:r>
              <a:rPr lang="ar-EG" sz="8000" b="1" dirty="0">
                <a:solidFill>
                  <a:srgbClr val="003300"/>
                </a:solidFill>
              </a:rPr>
              <a:t> لِيه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هَاتوا قلوبكُم نِفرَح بيه)2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778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20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4- </a:t>
            </a:r>
          </a:p>
          <a:p>
            <a:pPr algn="ctr"/>
            <a:r>
              <a:rPr lang="ar-EG" sz="7200" b="1" dirty="0"/>
              <a:t>هوَ لُقانا في كُلِّ صَلاة</a:t>
            </a:r>
          </a:p>
          <a:p>
            <a:pPr algn="ctr"/>
            <a:r>
              <a:rPr lang="ar-EG" sz="7200" b="1" dirty="0"/>
              <a:t>كُل دقيقة </a:t>
            </a:r>
            <a:r>
              <a:rPr lang="ar-EG" sz="7200" b="1" dirty="0" err="1"/>
              <a:t>بنِستَنَّـــــــاه</a:t>
            </a:r>
            <a:br>
              <a:rPr lang="ar-EG" sz="7200" b="1" dirty="0"/>
            </a:br>
            <a:r>
              <a:rPr lang="ar-EG" sz="7200" b="1" dirty="0"/>
              <a:t>حَتَّى إن فات العُمر </a:t>
            </a:r>
            <a:r>
              <a:rPr lang="ar-EG" sz="7200" b="1" dirty="0" err="1"/>
              <a:t>مَعَاه</a:t>
            </a:r>
            <a:endParaRPr lang="ar-EG" sz="7200" b="1" dirty="0"/>
          </a:p>
          <a:p>
            <a:pPr algn="ctr"/>
            <a:r>
              <a:rPr lang="ar-EG" sz="7200" b="1" dirty="0" err="1"/>
              <a:t>هايجَمَّعنا</a:t>
            </a:r>
            <a:r>
              <a:rPr lang="ar-EG" sz="7200" b="1" dirty="0"/>
              <a:t> هناك حَوَالِيه</a:t>
            </a:r>
            <a:endParaRPr lang="ar-SA" sz="8000" b="1" dirty="0"/>
          </a:p>
        </p:txBody>
      </p:sp>
    </p:spTree>
    <p:extLst>
      <p:ext uri="{BB962C8B-B14F-4D97-AF65-F5344CB8AC3E}">
        <p14:creationId xmlns:p14="http://schemas.microsoft.com/office/powerpoint/2010/main" val="707859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1724</TotalTime>
  <Words>159</Words>
  <Application>Microsoft Office PowerPoint</Application>
  <PresentationFormat>عرض على الشاشة (4:3)</PresentationFormat>
  <Paragraphs>28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214</cp:revision>
  <dcterms:created xsi:type="dcterms:W3CDTF">2021-12-07T14:30:00Z</dcterms:created>
  <dcterms:modified xsi:type="dcterms:W3CDTF">2024-03-11T10:04:25Z</dcterms:modified>
</cp:coreProperties>
</file>