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277" r:id="rId3"/>
    <p:sldId id="369" r:id="rId4"/>
    <p:sldId id="370" r:id="rId5"/>
    <p:sldId id="371" r:id="rId6"/>
    <p:sldId id="381" r:id="rId7"/>
    <p:sldId id="373" r:id="rId8"/>
    <p:sldId id="374" r:id="rId9"/>
    <p:sldId id="375" r:id="rId10"/>
    <p:sldId id="382" r:id="rId11"/>
    <p:sldId id="377" r:id="rId12"/>
    <p:sldId id="378" r:id="rId13"/>
    <p:sldId id="379" r:id="rId14"/>
    <p:sldId id="380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81"/>
            <p14:sldId id="373"/>
            <p14:sldId id="374"/>
            <p14:sldId id="375"/>
            <p14:sldId id="382"/>
            <p14:sldId id="377"/>
            <p14:sldId id="378"/>
            <p14:sldId id="379"/>
            <p14:sldId id="38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 </a:t>
            </a:r>
            <a:r>
              <a:rPr lang="ar-EG" sz="7200" b="1" dirty="0" err="1"/>
              <a:t>هاعدي</a:t>
            </a:r>
            <a:r>
              <a:rPr lang="ar-EG" sz="7200" b="1" dirty="0"/>
              <a:t> في الجبال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(</a:t>
            </a:r>
            <a:r>
              <a:rPr lang="ar-EG" sz="6600" b="1" dirty="0" err="1">
                <a:solidFill>
                  <a:srgbClr val="003300"/>
                </a:solidFill>
              </a:rPr>
              <a:t>هاعدي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هاعدي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في الجبال اللي واقفة ضدي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 err="1">
                <a:solidFill>
                  <a:srgbClr val="003300"/>
                </a:solidFill>
              </a:rPr>
              <a:t>هاعدي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هاعدي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بإيماني اللي مالي يدي)2</a:t>
            </a:r>
          </a:p>
          <a:p>
            <a:pPr algn="ctr"/>
            <a:br>
              <a:rPr lang="ar-EG" sz="66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052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627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3- </a:t>
            </a:r>
            <a:endParaRPr lang="ar-EG" sz="6600" b="1" dirty="0"/>
          </a:p>
          <a:p>
            <a:pPr algn="ctr"/>
            <a:r>
              <a:rPr lang="ar-EG" sz="6600" b="1" dirty="0"/>
              <a:t>(</a:t>
            </a:r>
            <a:r>
              <a:rPr lang="ar-EG" sz="6600" b="1" dirty="0" err="1"/>
              <a:t>هاعدي</a:t>
            </a:r>
            <a:r>
              <a:rPr lang="ar-EG" sz="6600" b="1" dirty="0"/>
              <a:t> </a:t>
            </a:r>
            <a:r>
              <a:rPr lang="ar-EG" sz="6600" b="1" dirty="0" err="1"/>
              <a:t>وهاتعدي</a:t>
            </a:r>
            <a:r>
              <a:rPr lang="ar-EG" sz="6600" b="1" dirty="0"/>
              <a:t> بثواني </a:t>
            </a:r>
          </a:p>
          <a:p>
            <a:pPr algn="ctr"/>
            <a:r>
              <a:rPr lang="ar-EG" sz="6600" b="1" dirty="0"/>
              <a:t>الراحة في ساعات الغريب</a:t>
            </a:r>
            <a:br>
              <a:rPr lang="ar-EG" sz="6600" b="1" dirty="0"/>
            </a:br>
            <a:r>
              <a:rPr lang="ar-EG" sz="6600" b="1" dirty="0" err="1"/>
              <a:t>هاعدي</a:t>
            </a:r>
            <a:r>
              <a:rPr lang="ar-EG" sz="6600" b="1" dirty="0"/>
              <a:t> </a:t>
            </a:r>
            <a:r>
              <a:rPr lang="ar-EG" sz="6600" b="1" dirty="0" err="1"/>
              <a:t>وهاتعدي</a:t>
            </a:r>
            <a:r>
              <a:rPr lang="ar-EG" sz="6600" b="1" dirty="0"/>
              <a:t> بحلاوتها </a:t>
            </a:r>
          </a:p>
          <a:p>
            <a:pPr algn="ctr"/>
            <a:r>
              <a:rPr lang="ar-EG" sz="6600" b="1" dirty="0"/>
              <a:t>وجمالها ولو للمشيب)2</a:t>
            </a:r>
            <a:br>
              <a:rPr lang="ar-EG" sz="6000" b="1" dirty="0"/>
            </a:br>
            <a:r>
              <a:rPr lang="ar-EG" sz="6000" b="1" dirty="0"/>
              <a:t> </a:t>
            </a:r>
            <a:br>
              <a:rPr lang="ar-EG" sz="6000" b="1" dirty="0"/>
            </a:br>
            <a:endParaRPr lang="ar-SA" sz="6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678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(</a:t>
            </a:r>
            <a:r>
              <a:rPr lang="ar-EG" sz="6600" b="1" dirty="0" err="1"/>
              <a:t>وهينتهي</a:t>
            </a:r>
            <a:r>
              <a:rPr lang="ar-EG" sz="6600" b="1" dirty="0"/>
              <a:t> كل </a:t>
            </a:r>
            <a:r>
              <a:rPr lang="ar-EG" sz="6600" b="1" dirty="0" err="1"/>
              <a:t>ده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600" b="1" dirty="0"/>
              <a:t>في لحظه ما هيجيني واراه</a:t>
            </a:r>
            <a:br>
              <a:rPr lang="ar-EG" sz="6600" b="1" dirty="0"/>
            </a:br>
            <a:r>
              <a:rPr lang="ar-EG" sz="6600" b="1" dirty="0"/>
              <a:t>وبجسم جديد روحاني </a:t>
            </a:r>
          </a:p>
          <a:p>
            <a:pPr algn="ctr" rtl="1"/>
            <a:r>
              <a:rPr lang="ar-EG" sz="6600" b="1" dirty="0"/>
              <a:t>مجيد </a:t>
            </a:r>
            <a:r>
              <a:rPr lang="ar-EG" sz="6600" b="1" dirty="0" err="1"/>
              <a:t>هشوفه</a:t>
            </a:r>
            <a:r>
              <a:rPr lang="ar-EG" sz="6600" b="1" dirty="0"/>
              <a:t> واعيش </a:t>
            </a:r>
            <a:r>
              <a:rPr lang="ar-EG" sz="6600" b="1" dirty="0" err="1"/>
              <a:t>معاه</a:t>
            </a:r>
            <a:r>
              <a:rPr lang="ar-EG" sz="6600" b="1" dirty="0"/>
              <a:t>)2</a:t>
            </a:r>
            <a:br>
              <a:rPr lang="ar-EG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1065847"/>
            <a:ext cx="998219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(</a:t>
            </a:r>
            <a:r>
              <a:rPr lang="ar-EG" sz="6600" b="1" dirty="0" err="1"/>
              <a:t>وهقضي</a:t>
            </a:r>
            <a:r>
              <a:rPr lang="ar-EG" sz="6600" b="1" dirty="0"/>
              <a:t> في المجد </a:t>
            </a:r>
          </a:p>
          <a:p>
            <a:pPr algn="ctr" rtl="1"/>
            <a:r>
              <a:rPr lang="ar-EG" sz="6600" b="1" dirty="0"/>
              <a:t>حياة في نور أبدي </a:t>
            </a:r>
          </a:p>
          <a:p>
            <a:pPr algn="ctr" rtl="1"/>
            <a:r>
              <a:rPr lang="ar-EG" sz="6600" b="1" dirty="0" err="1"/>
              <a:t>وهرنم</a:t>
            </a:r>
            <a:r>
              <a:rPr lang="ar-EG" sz="6600" b="1" dirty="0"/>
              <a:t> وأنا بخدم </a:t>
            </a:r>
          </a:p>
          <a:p>
            <a:pPr algn="ctr" rtl="1"/>
            <a:r>
              <a:rPr lang="ar-EG" sz="6600" b="1" dirty="0"/>
              <a:t>في بيت </a:t>
            </a:r>
            <a:r>
              <a:rPr lang="ar-EG" sz="6600" b="1" dirty="0" err="1"/>
              <a:t>الآب</a:t>
            </a:r>
            <a:r>
              <a:rPr lang="ar-EG" sz="6600" b="1" dirty="0"/>
              <a:t> سيدي)2</a:t>
            </a:r>
          </a:p>
          <a:p>
            <a:pPr algn="ctr"/>
            <a:br>
              <a:rPr lang="ar-EG" sz="66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989647"/>
            <a:ext cx="998219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(</a:t>
            </a:r>
            <a:r>
              <a:rPr lang="ar-EG" sz="6600" b="1" dirty="0" err="1">
                <a:solidFill>
                  <a:srgbClr val="003300"/>
                </a:solidFill>
              </a:rPr>
              <a:t>هللويا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هللويا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حياه في نور أبدي</a:t>
            </a:r>
          </a:p>
          <a:p>
            <a:pPr algn="ctr" rtl="1"/>
            <a:r>
              <a:rPr lang="ar-EG" sz="6600" b="1" dirty="0" err="1">
                <a:solidFill>
                  <a:srgbClr val="003300"/>
                </a:solidFill>
              </a:rPr>
              <a:t>هللويا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هللويا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في بيت </a:t>
            </a:r>
            <a:r>
              <a:rPr lang="ar-EG" sz="6600" b="1" dirty="0" err="1">
                <a:solidFill>
                  <a:srgbClr val="003300"/>
                </a:solidFill>
              </a:rPr>
              <a:t>الآب</a:t>
            </a:r>
            <a:r>
              <a:rPr lang="ar-EG" sz="6600" b="1" dirty="0">
                <a:solidFill>
                  <a:srgbClr val="003300"/>
                </a:solidFill>
              </a:rPr>
              <a:t> سيدي)2</a:t>
            </a:r>
          </a:p>
          <a:p>
            <a:pPr algn="ctr"/>
            <a:br>
              <a:rPr lang="ar-EG" sz="6600" b="1" dirty="0">
                <a:solidFill>
                  <a:srgbClr val="003300"/>
                </a:solidFill>
              </a:rPr>
            </a:br>
            <a:endParaRPr lang="ar-SA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(</a:t>
            </a:r>
            <a:r>
              <a:rPr lang="ar-EG" sz="6600" b="1" dirty="0" err="1">
                <a:solidFill>
                  <a:srgbClr val="003300"/>
                </a:solidFill>
              </a:rPr>
              <a:t>هاعدي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هاعدي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في الجبال اللي واقفة ضدي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 err="1">
                <a:solidFill>
                  <a:srgbClr val="003300"/>
                </a:solidFill>
              </a:rPr>
              <a:t>هاعدي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هاعدي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بإيماني اللي مالي يدي)2</a:t>
            </a:r>
          </a:p>
          <a:p>
            <a:pPr algn="ctr"/>
            <a:br>
              <a:rPr lang="ar-EG" sz="66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88513"/>
            <a:ext cx="9982199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1- </a:t>
            </a:r>
            <a:endParaRPr lang="ar-EG" sz="6600" b="1" dirty="0"/>
          </a:p>
          <a:p>
            <a:pPr algn="ctr"/>
            <a:r>
              <a:rPr lang="ar-EG" sz="6600" b="1" dirty="0"/>
              <a:t>(</a:t>
            </a:r>
            <a:r>
              <a:rPr lang="ar-EG" sz="6600" b="1" dirty="0" err="1"/>
              <a:t>هاعدي</a:t>
            </a:r>
            <a:r>
              <a:rPr lang="ar-EG" sz="6600" b="1" dirty="0"/>
              <a:t> </a:t>
            </a:r>
            <a:r>
              <a:rPr lang="ar-EG" sz="6600" b="1" dirty="0" err="1"/>
              <a:t>وهاتعدي</a:t>
            </a:r>
            <a:r>
              <a:rPr lang="ar-EG" sz="6600" b="1" dirty="0"/>
              <a:t> </a:t>
            </a:r>
            <a:r>
              <a:rPr lang="ar-EG" sz="6600" b="1" dirty="0" err="1"/>
              <a:t>آلامتي</a:t>
            </a:r>
            <a:r>
              <a:rPr lang="ar-EG" sz="6600" b="1" dirty="0"/>
              <a:t> </a:t>
            </a:r>
          </a:p>
          <a:p>
            <a:pPr algn="ctr"/>
            <a:r>
              <a:rPr lang="ar-EG" sz="6600" b="1" dirty="0"/>
              <a:t>وكل ضيقة أنا عيشتها</a:t>
            </a:r>
            <a:br>
              <a:rPr lang="ar-EG" sz="6600" b="1" dirty="0"/>
            </a:br>
            <a:r>
              <a:rPr lang="ar-EG" sz="6600" b="1" dirty="0" err="1"/>
              <a:t>هاعدي</a:t>
            </a:r>
            <a:r>
              <a:rPr lang="ar-EG" sz="6600" b="1" dirty="0"/>
              <a:t> </a:t>
            </a:r>
            <a:r>
              <a:rPr lang="ar-EG" sz="6600" b="1" dirty="0" err="1"/>
              <a:t>وهاتعدي</a:t>
            </a:r>
            <a:r>
              <a:rPr lang="ar-EG" sz="6600" b="1" dirty="0"/>
              <a:t> نكباتي </a:t>
            </a:r>
          </a:p>
          <a:p>
            <a:pPr algn="ctr"/>
            <a:r>
              <a:rPr lang="ar-EG" sz="6600" b="1" dirty="0"/>
              <a:t>أنا أقوى بيك منها)2</a:t>
            </a:r>
            <a:br>
              <a:rPr lang="ar-EG" sz="66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(</a:t>
            </a:r>
            <a:r>
              <a:rPr lang="ar-EG" sz="8000" b="1" dirty="0" err="1"/>
              <a:t>وهاتمر</a:t>
            </a:r>
            <a:r>
              <a:rPr lang="ar-EG" sz="8000" b="1" dirty="0"/>
              <a:t> صور المر </a:t>
            </a:r>
          </a:p>
          <a:p>
            <a:pPr algn="ctr"/>
            <a:r>
              <a:rPr lang="ar-EG" sz="8000" b="1" dirty="0"/>
              <a:t>قدام عيني كذكريات </a:t>
            </a:r>
          </a:p>
          <a:p>
            <a:pPr algn="ctr"/>
            <a:r>
              <a:rPr lang="ar-EG" sz="8000" b="1" dirty="0"/>
              <a:t>والسر إن </a:t>
            </a:r>
            <a:r>
              <a:rPr lang="ar-EG" sz="8000" b="1" dirty="0" err="1"/>
              <a:t>إنت</a:t>
            </a:r>
            <a:r>
              <a:rPr lang="ar-EG" sz="8000" b="1" dirty="0"/>
              <a:t> حي </a:t>
            </a:r>
          </a:p>
          <a:p>
            <a:pPr algn="ctr"/>
            <a:r>
              <a:rPr lang="ar-EG" sz="8000" b="1" dirty="0"/>
              <a:t>وقمت من بين الأموات)2</a:t>
            </a: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551319"/>
            <a:ext cx="9982199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(وامنتك وآمنتك </a:t>
            </a:r>
          </a:p>
          <a:p>
            <a:pPr algn="ctr" rtl="1"/>
            <a:r>
              <a:rPr lang="ar-EG" sz="8000" b="1" dirty="0"/>
              <a:t>على كل ما عندي </a:t>
            </a:r>
          </a:p>
          <a:p>
            <a:pPr algn="ctr" rtl="1"/>
            <a:r>
              <a:rPr lang="ar-EG" sz="8000" b="1" dirty="0"/>
              <a:t>وأماني وإيماني </a:t>
            </a:r>
          </a:p>
          <a:p>
            <a:pPr algn="ctr" rtl="1"/>
            <a:r>
              <a:rPr lang="ar-EG" sz="8000" b="1" dirty="0"/>
              <a:t>في الوعد يا سندي)2</a:t>
            </a:r>
          </a:p>
          <a:p>
            <a:pPr algn="ctr"/>
            <a:br>
              <a:rPr lang="ar-EG" sz="8000" b="1" dirty="0"/>
            </a:br>
            <a:endParaRPr lang="ar-SA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(</a:t>
            </a:r>
            <a:r>
              <a:rPr lang="ar-EG" sz="6600" b="1" dirty="0" err="1">
                <a:solidFill>
                  <a:srgbClr val="003300"/>
                </a:solidFill>
              </a:rPr>
              <a:t>هاعدي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هاعدي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في الجبال اللي واقفة ضدي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 err="1">
                <a:solidFill>
                  <a:srgbClr val="003300"/>
                </a:solidFill>
              </a:rPr>
              <a:t>هاعدي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 err="1">
                <a:solidFill>
                  <a:srgbClr val="003300"/>
                </a:solidFill>
              </a:rPr>
              <a:t>هاعدي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بإيماني اللي مالي يدي)2</a:t>
            </a:r>
          </a:p>
          <a:p>
            <a:pPr algn="ctr"/>
            <a:br>
              <a:rPr lang="ar-EG" sz="66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095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82560"/>
            <a:ext cx="9982199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2- </a:t>
            </a:r>
            <a:endParaRPr lang="ar-EG" sz="6600" b="1" dirty="0"/>
          </a:p>
          <a:p>
            <a:pPr algn="ctr"/>
            <a:r>
              <a:rPr lang="ar-EG" sz="6600" b="1" dirty="0"/>
              <a:t>(</a:t>
            </a:r>
            <a:r>
              <a:rPr lang="ar-EG" sz="6600" b="1" dirty="0" err="1"/>
              <a:t>هاعدي</a:t>
            </a:r>
            <a:r>
              <a:rPr lang="ar-EG" sz="6600" b="1" dirty="0"/>
              <a:t> </a:t>
            </a:r>
            <a:r>
              <a:rPr lang="ar-EG" sz="6600" b="1" dirty="0" err="1"/>
              <a:t>وهاتعدي</a:t>
            </a:r>
            <a:r>
              <a:rPr lang="ar-EG" sz="6600" b="1" dirty="0"/>
              <a:t> لحظات </a:t>
            </a:r>
          </a:p>
          <a:p>
            <a:pPr algn="ctr"/>
            <a:r>
              <a:rPr lang="ar-EG" sz="6600" b="1" dirty="0"/>
              <a:t>الحيرة والشك وظلامي</a:t>
            </a:r>
            <a:br>
              <a:rPr lang="ar-EG" sz="6600" b="1" dirty="0"/>
            </a:br>
            <a:r>
              <a:rPr lang="ar-EG" sz="6600" b="1" dirty="0" err="1"/>
              <a:t>هاعدي</a:t>
            </a:r>
            <a:r>
              <a:rPr lang="ar-EG" sz="6600" b="1" dirty="0"/>
              <a:t> </a:t>
            </a:r>
            <a:r>
              <a:rPr lang="ar-EG" sz="6600" b="1" dirty="0" err="1"/>
              <a:t>وهاتعدي</a:t>
            </a:r>
            <a:r>
              <a:rPr lang="ar-EG" sz="6600" b="1" dirty="0"/>
              <a:t> </a:t>
            </a:r>
          </a:p>
          <a:p>
            <a:pPr algn="ctr"/>
            <a:r>
              <a:rPr lang="ar-EG" sz="6000" b="1" dirty="0"/>
              <a:t>نبرات الحزن وكآبة كلامي)2</a:t>
            </a:r>
            <a:br>
              <a:rPr lang="ar-EG" sz="6000" b="1" dirty="0"/>
            </a:br>
            <a:r>
              <a:rPr lang="ar-EG" sz="6000" b="1" dirty="0"/>
              <a:t> </a:t>
            </a:r>
            <a:br>
              <a:rPr lang="ar-EG" sz="6000" b="1" dirty="0"/>
            </a:br>
            <a:endParaRPr lang="ar-SA" sz="6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18937"/>
            <a:ext cx="9982199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(</a:t>
            </a:r>
            <a:r>
              <a:rPr lang="ar-EG" sz="6600" b="1" dirty="0" err="1"/>
              <a:t>واديني</a:t>
            </a:r>
            <a:r>
              <a:rPr lang="ar-EG" sz="6600" b="1" dirty="0"/>
              <a:t> فارد </a:t>
            </a:r>
            <a:r>
              <a:rPr lang="ar-EG" sz="6600" b="1" dirty="0" err="1"/>
              <a:t>إيديني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600" b="1" dirty="0"/>
              <a:t>مصلوب وغالب كما المسيح</a:t>
            </a:r>
            <a:br>
              <a:rPr lang="ar-EG" sz="6600" b="1" dirty="0"/>
            </a:br>
            <a:r>
              <a:rPr lang="ar-EG" sz="6600" b="1" dirty="0"/>
              <a:t>في القبر مستني فجر </a:t>
            </a:r>
          </a:p>
          <a:p>
            <a:pPr algn="ctr" rtl="1"/>
            <a:r>
              <a:rPr lang="ar-EG" sz="6600" b="1" dirty="0"/>
              <a:t>وقيامتي </a:t>
            </a:r>
            <a:r>
              <a:rPr lang="ar-EG" sz="6600" b="1" dirty="0" err="1"/>
              <a:t>جاياني</a:t>
            </a:r>
            <a:r>
              <a:rPr lang="ar-EG" sz="6600" b="1" dirty="0"/>
              <a:t> بتسبيح)2</a:t>
            </a:r>
          </a:p>
          <a:p>
            <a:pPr algn="ctr"/>
            <a:br>
              <a:rPr lang="ar-EG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938510"/>
            <a:ext cx="9982199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(وثباتي في الآتي </a:t>
            </a:r>
          </a:p>
          <a:p>
            <a:pPr algn="ctr" rtl="1"/>
            <a:r>
              <a:rPr lang="ar-EG" sz="6600" b="1" dirty="0"/>
              <a:t>بعهدك مش بعهدي </a:t>
            </a:r>
          </a:p>
          <a:p>
            <a:pPr algn="ctr" rtl="1"/>
            <a:r>
              <a:rPr lang="ar-EG" sz="6600" b="1" dirty="0"/>
              <a:t>والنصرة والقوة </a:t>
            </a:r>
          </a:p>
          <a:p>
            <a:pPr algn="ctr" rtl="1"/>
            <a:r>
              <a:rPr lang="ar-EG" sz="6600" b="1" dirty="0"/>
              <a:t>في </a:t>
            </a:r>
            <a:r>
              <a:rPr lang="ar-EG" sz="6600" b="1" dirty="0" err="1"/>
              <a:t>إيديك</a:t>
            </a:r>
            <a:r>
              <a:rPr lang="ar-EG" sz="6600" b="1" dirty="0"/>
              <a:t> </a:t>
            </a:r>
            <a:r>
              <a:rPr lang="ar-EG" sz="6600" b="1" dirty="0" err="1"/>
              <a:t>وانا</a:t>
            </a:r>
            <a:r>
              <a:rPr lang="ar-EG" sz="6600" b="1" dirty="0"/>
              <a:t> معدي)2</a:t>
            </a:r>
            <a:br>
              <a:rPr lang="ar-EG" sz="66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1811</TotalTime>
  <Words>249</Words>
  <Application>Microsoft Office PowerPoint</Application>
  <PresentationFormat>عرض على الشاشة (4:3)</PresentationFormat>
  <Paragraphs>59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216</cp:revision>
  <dcterms:created xsi:type="dcterms:W3CDTF">2021-12-07T14:30:00Z</dcterms:created>
  <dcterms:modified xsi:type="dcterms:W3CDTF">2024-03-06T11:46:34Z</dcterms:modified>
</cp:coreProperties>
</file>