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96" r:id="rId4"/>
    <p:sldId id="39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/>
              <a:t>ترنيمة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هو الرب هو الرب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99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1</a:t>
            </a:r>
            <a:r>
              <a:rPr lang="ar-EG" sz="6600" b="1" dirty="0"/>
              <a:t>-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/>
            <a:r>
              <a:rPr lang="ar-EG" sz="6600" b="1" dirty="0"/>
              <a:t>هو الرب، هو الرب</a:t>
            </a:r>
            <a:br>
              <a:rPr lang="ar-EG" sz="6600" b="1" dirty="0"/>
            </a:br>
            <a:r>
              <a:rPr lang="ar-EG" sz="6600" b="1" dirty="0"/>
              <a:t>قد قام من </a:t>
            </a:r>
            <a:r>
              <a:rPr lang="ar-EG" sz="6600" b="1" dirty="0" err="1"/>
              <a:t>الاموات</a:t>
            </a:r>
            <a:r>
              <a:rPr lang="ar-EG" sz="6600" b="1" dirty="0"/>
              <a:t> وهو الرب</a:t>
            </a:r>
            <a:br>
              <a:rPr lang="ar-EG" sz="6600" b="1" dirty="0"/>
            </a:br>
            <a:r>
              <a:rPr lang="ar-EG" sz="6600" b="1" dirty="0"/>
              <a:t>كل ركبه تنحني ولسان </a:t>
            </a:r>
            <a:r>
              <a:rPr lang="ar-EG" sz="6600" b="1" dirty="0" err="1"/>
              <a:t>يعترف</a:t>
            </a:r>
            <a:br>
              <a:rPr lang="ar-EG" sz="6600" b="1" dirty="0"/>
            </a:br>
            <a:r>
              <a:rPr lang="ar-EG" sz="6600" b="1" dirty="0" err="1"/>
              <a:t>ان</a:t>
            </a:r>
            <a:r>
              <a:rPr lang="ar-EG" sz="6600" b="1" dirty="0"/>
              <a:t> يسوع المسيح هو الرب</a:t>
            </a:r>
            <a:br>
              <a:rPr lang="ar-EG" sz="6600" b="1" dirty="0"/>
            </a:br>
            <a:br>
              <a:rPr lang="ar-EG" sz="6600" b="1" dirty="0"/>
            </a:br>
            <a:br>
              <a:rPr lang="ar-SA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2-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أنت الرب ، أنت الرب</a:t>
            </a: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قد قمت من الأموات أنت الرب</a:t>
            </a: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كل ركبه تنحني ولسانٍ </a:t>
            </a:r>
            <a:r>
              <a:rPr lang="ar-SA" sz="6600" b="1" dirty="0" err="1">
                <a:solidFill>
                  <a:srgbClr val="00582A"/>
                </a:solidFill>
              </a:rPr>
              <a:t>يعترف</a:t>
            </a:r>
            <a:r>
              <a:rPr lang="ar-SA" sz="6600" b="1" dirty="0">
                <a:solidFill>
                  <a:srgbClr val="00582A"/>
                </a:solidFill>
              </a:rPr>
              <a:t>،</a:t>
            </a: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إن يسوع المسيح هو الرب</a:t>
            </a: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SA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/>
            <a:r>
              <a:rPr lang="ar-SA" sz="6600" b="1" dirty="0"/>
              <a:t>حقًا قام، حقًا قام</a:t>
            </a:r>
          </a:p>
          <a:p>
            <a:pPr algn="ctr" rtl="1"/>
            <a:r>
              <a:rPr lang="ar-SA" sz="6600" b="1" dirty="0"/>
              <a:t>قام من بين الأموات حقًا قام</a:t>
            </a:r>
          </a:p>
          <a:p>
            <a:pPr algn="ctr" rtl="1"/>
            <a:r>
              <a:rPr lang="ar-SA" sz="6600" b="1" dirty="0"/>
              <a:t>كل ركبه تنحني ولسانٍ </a:t>
            </a:r>
            <a:r>
              <a:rPr lang="ar-SA" sz="6600" b="1" dirty="0" err="1"/>
              <a:t>يعترف</a:t>
            </a:r>
            <a:r>
              <a:rPr lang="ar-SA" sz="6600" b="1" dirty="0"/>
              <a:t>،</a:t>
            </a:r>
          </a:p>
          <a:p>
            <a:pPr algn="ctr" rtl="1"/>
            <a:r>
              <a:rPr lang="ar-SA" sz="6600" b="1" dirty="0"/>
              <a:t>إن يسوع المسيح حقًا قام</a:t>
            </a:r>
          </a:p>
          <a:p>
            <a:pPr algn="ctr"/>
            <a:br>
              <a:rPr lang="ar-SA" sz="6600" b="1" dirty="0"/>
            </a:b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SA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1758</TotalTime>
  <Words>90</Words>
  <Application>Microsoft Office PowerPoint</Application>
  <PresentationFormat>عرض على الشاشة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226</cp:revision>
  <dcterms:created xsi:type="dcterms:W3CDTF">2021-12-07T14:30:00Z</dcterms:created>
  <dcterms:modified xsi:type="dcterms:W3CDTF">2024-03-12T12:30:15Z</dcterms:modified>
</cp:coreProperties>
</file>