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72" y="4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1298"/>
            <a:ext cx="9144000" cy="2975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ما </a:t>
            </a:r>
            <a:r>
              <a:rPr lang="ar-EG" sz="6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بتِحلاش</a:t>
            </a:r>
            <a:r>
              <a:rPr lang="ar-EG" sz="6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غِير لَمَّا نعيشها</a:t>
            </a:r>
            <a:endParaRPr lang="en-US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7954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ما </a:t>
            </a:r>
            <a:r>
              <a:rPr lang="ar-EG" sz="6000" b="1" dirty="0" err="1">
                <a:solidFill>
                  <a:srgbClr val="003300"/>
                </a:solidFill>
              </a:rPr>
              <a:t>بتِحلاش</a:t>
            </a:r>
            <a:r>
              <a:rPr lang="ar-EG" sz="6000" b="1" dirty="0">
                <a:solidFill>
                  <a:srgbClr val="003300"/>
                </a:solidFill>
              </a:rPr>
              <a:t> غِير لَمَّا نعيشــــــــها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في رِضَاك وفي حُبك وفي </a:t>
            </a:r>
            <a:r>
              <a:rPr lang="ar-EG" sz="6000" b="1" dirty="0" err="1">
                <a:solidFill>
                  <a:srgbClr val="003300"/>
                </a:solidFill>
              </a:rPr>
              <a:t>ضِلَّك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ومايهَوِّنهــــــــــــاش</a:t>
            </a:r>
            <a:r>
              <a:rPr lang="ar-EG" sz="6000" b="1" dirty="0">
                <a:solidFill>
                  <a:srgbClr val="003300"/>
                </a:solidFill>
              </a:rPr>
              <a:t> غِيرَك فيها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وإنتَ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شَايلنـــــا</a:t>
            </a:r>
            <a:r>
              <a:rPr lang="ar-EG" sz="6000" b="1" dirty="0">
                <a:solidFill>
                  <a:srgbClr val="003300"/>
                </a:solidFill>
              </a:rPr>
              <a:t> كأب في حُضنك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79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1128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 </a:t>
            </a:r>
          </a:p>
          <a:p>
            <a:pPr algn="ctr" rtl="1"/>
            <a:r>
              <a:rPr lang="ar-EG" sz="6000" b="1" dirty="0" err="1"/>
              <a:t>وماشُفناش</a:t>
            </a:r>
            <a:r>
              <a:rPr lang="ar-EG" sz="6000" b="1" dirty="0"/>
              <a:t> فِيها استِقرَار</a:t>
            </a:r>
            <a:br>
              <a:rPr lang="ar-EG" sz="6000" b="1" dirty="0"/>
            </a:br>
            <a:r>
              <a:rPr lang="ar-EG" sz="6000" b="1" dirty="0"/>
              <a:t>وَلا رَاحَـــــة ولا حَتَّى ديَار</a:t>
            </a:r>
            <a:br>
              <a:rPr lang="ar-EG" sz="6000" b="1" dirty="0"/>
            </a:br>
            <a:r>
              <a:rPr lang="ar-EG" sz="6000" b="1" dirty="0"/>
              <a:t>اِشتَقنا لَك وِالمِشوَار   </a:t>
            </a:r>
          </a:p>
          <a:p>
            <a:pPr algn="ctr" rtl="1"/>
            <a:r>
              <a:rPr lang="ar-EG" sz="6000" b="1" dirty="0"/>
              <a:t>طَوِّل والأيَّام دي </a:t>
            </a:r>
            <a:r>
              <a:rPr lang="ar-EG" sz="6000" b="1" dirty="0" err="1"/>
              <a:t>كتَار</a:t>
            </a:r>
            <a:br>
              <a:rPr lang="ar-EG" sz="6000" b="1" dirty="0"/>
            </a:br>
            <a:r>
              <a:rPr lang="ar-EG" sz="6000" b="1" dirty="0"/>
              <a:t>اِسنِدنا وصَــــــبَّرنا بقُربك</a:t>
            </a:r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2801443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7954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ما </a:t>
            </a:r>
            <a:r>
              <a:rPr lang="ar-EG" sz="6000" b="1" dirty="0" err="1">
                <a:solidFill>
                  <a:srgbClr val="003300"/>
                </a:solidFill>
              </a:rPr>
              <a:t>بتِحلاش</a:t>
            </a:r>
            <a:r>
              <a:rPr lang="ar-EG" sz="6000" b="1" dirty="0">
                <a:solidFill>
                  <a:srgbClr val="003300"/>
                </a:solidFill>
              </a:rPr>
              <a:t> غِير لَمَّا نعيشــــــــها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في رِضَاك وفي حُبك وفي </a:t>
            </a:r>
            <a:r>
              <a:rPr lang="ar-EG" sz="6000" b="1" dirty="0" err="1">
                <a:solidFill>
                  <a:srgbClr val="003300"/>
                </a:solidFill>
              </a:rPr>
              <a:t>ضِلَّك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ومايهَوِّنهــــــــــــاش</a:t>
            </a:r>
            <a:r>
              <a:rPr lang="ar-EG" sz="6000" b="1" dirty="0">
                <a:solidFill>
                  <a:srgbClr val="003300"/>
                </a:solidFill>
              </a:rPr>
              <a:t> غِيرَك فيها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وإنتَ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شَايلنـــــا</a:t>
            </a:r>
            <a:r>
              <a:rPr lang="ar-EG" sz="6000" b="1" dirty="0">
                <a:solidFill>
                  <a:srgbClr val="003300"/>
                </a:solidFill>
              </a:rPr>
              <a:t> كأب في حُضنك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25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7954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ما </a:t>
            </a:r>
            <a:r>
              <a:rPr lang="ar-EG" sz="6000" b="1" dirty="0" err="1">
                <a:solidFill>
                  <a:srgbClr val="003300"/>
                </a:solidFill>
              </a:rPr>
              <a:t>بتِحلاش</a:t>
            </a:r>
            <a:r>
              <a:rPr lang="ar-EG" sz="6000" b="1" dirty="0">
                <a:solidFill>
                  <a:srgbClr val="003300"/>
                </a:solidFill>
              </a:rPr>
              <a:t> غِير لَمَّا نعيشــــــــها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في رِضَاك وفي حُبك وفي </a:t>
            </a:r>
            <a:r>
              <a:rPr lang="ar-EG" sz="6000" b="1" dirty="0" err="1">
                <a:solidFill>
                  <a:srgbClr val="003300"/>
                </a:solidFill>
              </a:rPr>
              <a:t>ضِلَّك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ومايهَوِّنهــــــــــــاش</a:t>
            </a:r>
            <a:r>
              <a:rPr lang="ar-EG" sz="6000" b="1" dirty="0">
                <a:solidFill>
                  <a:srgbClr val="003300"/>
                </a:solidFill>
              </a:rPr>
              <a:t> غِيرَك فيها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وإنتَ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شَايلنـــــا</a:t>
            </a:r>
            <a:r>
              <a:rPr lang="ar-EG" sz="6000" b="1" dirty="0">
                <a:solidFill>
                  <a:srgbClr val="003300"/>
                </a:solidFill>
              </a:rPr>
              <a:t> كأب في حُضنك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6000" b="1" dirty="0" err="1"/>
              <a:t>وماشُفناش</a:t>
            </a:r>
            <a:r>
              <a:rPr lang="ar-EG" sz="6000" b="1" dirty="0"/>
              <a:t> فِيها ضِيقَة امتَدِّت</a:t>
            </a:r>
            <a:br>
              <a:rPr lang="ar-EG" sz="6000" b="1" dirty="0"/>
            </a:br>
            <a:r>
              <a:rPr lang="ar-EG" sz="6000" b="1" dirty="0"/>
              <a:t>إلَّا وكَان لَهـــــــــــــــا حَد وآخِر</a:t>
            </a:r>
            <a:br>
              <a:rPr lang="ar-EG" sz="6000" b="1" dirty="0"/>
            </a:br>
            <a:r>
              <a:rPr lang="ar-EG" sz="6000" b="1" dirty="0"/>
              <a:t>تِضِيق ولَحظـــــة نقول: فُرِجَت</a:t>
            </a:r>
            <a:br>
              <a:rPr lang="ar-EG" sz="6000" b="1" dirty="0"/>
            </a:br>
            <a:r>
              <a:rPr lang="ar-EG" sz="6000" b="1" dirty="0"/>
              <a:t>لَمَّا تقول للضِّيق: </a:t>
            </a:r>
            <a:r>
              <a:rPr lang="ar-EG" sz="6000" b="1" dirty="0" err="1"/>
              <a:t>إتَّاخِر</a:t>
            </a:r>
            <a:r>
              <a:rPr lang="ar-EG" sz="6000" b="1" dirty="0"/>
              <a:t>   </a:t>
            </a:r>
          </a:p>
          <a:p>
            <a:pPr algn="ctr" rtl="1"/>
            <a:r>
              <a:rPr lang="ar-EG" sz="6000" b="1" dirty="0" err="1"/>
              <a:t>وِبتِفرَح</a:t>
            </a:r>
            <a:r>
              <a:rPr lang="ar-EG" sz="6000" b="1" dirty="0"/>
              <a:t> بِسَلامِة عَبدك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7954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ما </a:t>
            </a:r>
            <a:r>
              <a:rPr lang="ar-EG" sz="6000" b="1" dirty="0" err="1">
                <a:solidFill>
                  <a:srgbClr val="003300"/>
                </a:solidFill>
              </a:rPr>
              <a:t>بتِحلاش</a:t>
            </a:r>
            <a:r>
              <a:rPr lang="ar-EG" sz="6000" b="1" dirty="0">
                <a:solidFill>
                  <a:srgbClr val="003300"/>
                </a:solidFill>
              </a:rPr>
              <a:t> غِير لَمَّا نعيشــــــــها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في رِضَاك وفي حُبك وفي </a:t>
            </a:r>
            <a:r>
              <a:rPr lang="ar-EG" sz="6000" b="1" dirty="0" err="1">
                <a:solidFill>
                  <a:srgbClr val="003300"/>
                </a:solidFill>
              </a:rPr>
              <a:t>ضِلَّك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ومايهَوِّنهــــــــــــاش</a:t>
            </a:r>
            <a:r>
              <a:rPr lang="ar-EG" sz="6000" b="1" dirty="0">
                <a:solidFill>
                  <a:srgbClr val="003300"/>
                </a:solidFill>
              </a:rPr>
              <a:t> غِيرَك فيها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وإنتَ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شَايلنـــــا</a:t>
            </a:r>
            <a:r>
              <a:rPr lang="ar-EG" sz="6000" b="1" dirty="0">
                <a:solidFill>
                  <a:srgbClr val="003300"/>
                </a:solidFill>
              </a:rPr>
              <a:t> كأب في حُضنك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4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1128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6000" b="1" dirty="0" err="1"/>
              <a:t>وماشُفناش</a:t>
            </a:r>
            <a:r>
              <a:rPr lang="ar-EG" sz="6000" b="1" dirty="0"/>
              <a:t> فِيهَا حَد يخُصَّك</a:t>
            </a:r>
            <a:br>
              <a:rPr lang="ar-EG" sz="6000" b="1" dirty="0"/>
            </a:br>
            <a:r>
              <a:rPr lang="ar-EG" sz="6000" b="1" dirty="0" err="1"/>
              <a:t>واِتخَلِّيت</a:t>
            </a:r>
            <a:r>
              <a:rPr lang="ar-EG" sz="6000" b="1" dirty="0"/>
              <a:t> عَنُّــــــــه في أزَمَاته</a:t>
            </a:r>
            <a:br>
              <a:rPr lang="ar-EG" sz="6000" b="1" dirty="0"/>
            </a:br>
            <a:r>
              <a:rPr lang="ar-EG" sz="6000" b="1" dirty="0"/>
              <a:t>وَلا أولادُه اِحتَاجُوا لِغِيرَك  </a:t>
            </a:r>
          </a:p>
          <a:p>
            <a:pPr algn="ctr" rtl="1"/>
            <a:r>
              <a:rPr lang="ar-EG" sz="6000" b="1" dirty="0"/>
              <a:t>بَل أغنيت غِيرُه بخَيْرَاتُه</a:t>
            </a:r>
            <a:br>
              <a:rPr lang="ar-EG" sz="6000" b="1" dirty="0"/>
            </a:br>
            <a:r>
              <a:rPr lang="ar-EG" sz="6000" b="1" dirty="0"/>
              <a:t>وِالنَّاس شِهدِت فِيه لأمـــانتك</a:t>
            </a:r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987845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7954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ما </a:t>
            </a:r>
            <a:r>
              <a:rPr lang="ar-EG" sz="6000" b="1" dirty="0" err="1">
                <a:solidFill>
                  <a:srgbClr val="003300"/>
                </a:solidFill>
              </a:rPr>
              <a:t>بتِحلاش</a:t>
            </a:r>
            <a:r>
              <a:rPr lang="ar-EG" sz="6000" b="1" dirty="0">
                <a:solidFill>
                  <a:srgbClr val="003300"/>
                </a:solidFill>
              </a:rPr>
              <a:t> غِير لَمَّا نعيشــــــــها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في رِضَاك وفي حُبك وفي </a:t>
            </a:r>
            <a:r>
              <a:rPr lang="ar-EG" sz="6000" b="1" dirty="0" err="1">
                <a:solidFill>
                  <a:srgbClr val="003300"/>
                </a:solidFill>
              </a:rPr>
              <a:t>ضِلَّك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ومايهَوِّنهــــــــــــاش</a:t>
            </a:r>
            <a:r>
              <a:rPr lang="ar-EG" sz="6000" b="1" dirty="0">
                <a:solidFill>
                  <a:srgbClr val="003300"/>
                </a:solidFill>
              </a:rPr>
              <a:t> غِيرَك فيها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وإنتَ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شَايلنـــــا</a:t>
            </a:r>
            <a:r>
              <a:rPr lang="ar-EG" sz="6000" b="1" dirty="0">
                <a:solidFill>
                  <a:srgbClr val="003300"/>
                </a:solidFill>
              </a:rPr>
              <a:t> كأب في حُضنك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14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1128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6000" b="1" dirty="0" err="1"/>
              <a:t>وماشُفناش</a:t>
            </a:r>
            <a:r>
              <a:rPr lang="ar-EG" sz="6000" b="1" dirty="0"/>
              <a:t> العَتمَة </a:t>
            </a:r>
            <a:r>
              <a:rPr lang="ar-EG" sz="6000" b="1" dirty="0" err="1"/>
              <a:t>بتُقعُد</a:t>
            </a:r>
            <a:br>
              <a:rPr lang="ar-EG" sz="6000" b="1" dirty="0"/>
            </a:br>
            <a:r>
              <a:rPr lang="ar-EG" sz="6000" b="1" dirty="0"/>
              <a:t>فُوق وَقتَهــا </a:t>
            </a:r>
            <a:r>
              <a:rPr lang="ar-EG" sz="6000" b="1" dirty="0" err="1"/>
              <a:t>عَلَشَان</a:t>
            </a:r>
            <a:r>
              <a:rPr lang="ar-EG" sz="6000" b="1" dirty="0"/>
              <a:t> مِتحَدِّد</a:t>
            </a:r>
            <a:br>
              <a:rPr lang="ar-EG" sz="6000" b="1" dirty="0"/>
            </a:br>
            <a:r>
              <a:rPr lang="ar-EG" sz="6000" b="1" dirty="0"/>
              <a:t>وحَتَّى الظُّلم إن كَان </a:t>
            </a:r>
            <a:r>
              <a:rPr lang="ar-EG" sz="6000" b="1" dirty="0" err="1"/>
              <a:t>مِتسَيِّد</a:t>
            </a:r>
            <a:br>
              <a:rPr lang="ar-EG" sz="6000" b="1" dirty="0"/>
            </a:br>
            <a:r>
              <a:rPr lang="ar-EG" sz="6000" b="1" dirty="0"/>
              <a:t>يهرَب قُدَّام وَجه السَّيِّد   </a:t>
            </a:r>
          </a:p>
          <a:p>
            <a:pPr algn="ctr" rtl="1"/>
            <a:r>
              <a:rPr lang="ar-EG" sz="6000" b="1" dirty="0"/>
              <a:t>لَمَّا تقوم يتبَدِّد خَصمَك</a:t>
            </a:r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2370477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7954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ما </a:t>
            </a:r>
            <a:r>
              <a:rPr lang="ar-EG" sz="6000" b="1" dirty="0" err="1">
                <a:solidFill>
                  <a:srgbClr val="003300"/>
                </a:solidFill>
              </a:rPr>
              <a:t>بتِحلاش</a:t>
            </a:r>
            <a:r>
              <a:rPr lang="ar-EG" sz="6000" b="1" dirty="0">
                <a:solidFill>
                  <a:srgbClr val="003300"/>
                </a:solidFill>
              </a:rPr>
              <a:t> غِير لَمَّا نعيشــــــــها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>
                <a:solidFill>
                  <a:srgbClr val="003300"/>
                </a:solidFill>
              </a:rPr>
              <a:t>في رِضَاك وفي حُبك وفي </a:t>
            </a:r>
            <a:r>
              <a:rPr lang="ar-EG" sz="6000" b="1" dirty="0" err="1">
                <a:solidFill>
                  <a:srgbClr val="003300"/>
                </a:solidFill>
              </a:rPr>
              <a:t>ضِلَّك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ومايهَوِّنهــــــــــــاش</a:t>
            </a:r>
            <a:r>
              <a:rPr lang="ar-EG" sz="6000" b="1" dirty="0">
                <a:solidFill>
                  <a:srgbClr val="003300"/>
                </a:solidFill>
              </a:rPr>
              <a:t> غِيرَك فيها</a:t>
            </a:r>
            <a:br>
              <a:rPr lang="ar-EG" sz="6000" b="1" dirty="0">
                <a:solidFill>
                  <a:srgbClr val="003300"/>
                </a:solidFill>
              </a:rPr>
            </a:br>
            <a:r>
              <a:rPr lang="ar-EG" sz="6000" b="1" dirty="0" err="1">
                <a:solidFill>
                  <a:srgbClr val="003300"/>
                </a:solidFill>
              </a:rPr>
              <a:t>وإنتَ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r>
              <a:rPr lang="ar-EG" sz="6000" b="1" dirty="0" err="1">
                <a:solidFill>
                  <a:srgbClr val="003300"/>
                </a:solidFill>
              </a:rPr>
              <a:t>شَايلنـــــا</a:t>
            </a:r>
            <a:r>
              <a:rPr lang="ar-EG" sz="6000" b="1" dirty="0">
                <a:solidFill>
                  <a:srgbClr val="003300"/>
                </a:solidFill>
              </a:rPr>
              <a:t> كأب في حُضنك</a:t>
            </a:r>
            <a:br>
              <a:rPr lang="ar-EG" sz="6000" b="1" dirty="0">
                <a:solidFill>
                  <a:srgbClr val="003300"/>
                </a:solidFill>
              </a:rPr>
            </a:br>
            <a:endParaRPr lang="ar-EG" sz="6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00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6000" b="1" dirty="0"/>
              <a:t>وما شُفنـــــا الشِّرِّير اتبَاهَى</a:t>
            </a:r>
            <a:br>
              <a:rPr lang="ar-EG" sz="6000" b="1" dirty="0"/>
            </a:br>
            <a:r>
              <a:rPr lang="ar-EG" sz="6000" b="1" dirty="0"/>
              <a:t>وعَلَّا في صُـــوتُه </a:t>
            </a:r>
            <a:r>
              <a:rPr lang="ar-EG" sz="6000" b="1" dirty="0" err="1"/>
              <a:t>وإيدُه</a:t>
            </a:r>
            <a:r>
              <a:rPr lang="ar-EG" sz="6000" b="1" dirty="0"/>
              <a:t> عَلَّاها</a:t>
            </a:r>
            <a:br>
              <a:rPr lang="ar-EG" sz="6000" b="1" dirty="0"/>
            </a:br>
            <a:r>
              <a:rPr lang="ar-EG" sz="6000" b="1" dirty="0"/>
              <a:t>إلَّا ورَاح بشرُورُه إيَّاها  </a:t>
            </a:r>
          </a:p>
          <a:p>
            <a:pPr algn="ctr" rtl="1"/>
            <a:r>
              <a:rPr lang="ar-EG" sz="6000" b="1" dirty="0"/>
              <a:t>وِاِترَد في لِيلَة وِضُحَاها</a:t>
            </a:r>
            <a:br>
              <a:rPr lang="ar-EG" sz="6000" b="1" dirty="0"/>
            </a:br>
            <a:r>
              <a:rPr lang="ar-EG" sz="6000" b="1" dirty="0"/>
              <a:t>شَرُّه عَليه وخِيرَك عَلى شَعبَك</a:t>
            </a:r>
          </a:p>
        </p:txBody>
      </p:sp>
    </p:spTree>
    <p:extLst>
      <p:ext uri="{BB962C8B-B14F-4D97-AF65-F5344CB8AC3E}">
        <p14:creationId xmlns:p14="http://schemas.microsoft.com/office/powerpoint/2010/main" val="3177412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287</Words>
  <Application>Microsoft Office PowerPoint</Application>
  <PresentationFormat>عرض على الشاشة (4:3)</PresentationFormat>
  <Paragraphs>23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172</cp:revision>
  <dcterms:created xsi:type="dcterms:W3CDTF">2021-12-07T14:30:00Z</dcterms:created>
  <dcterms:modified xsi:type="dcterms:W3CDTF">2024-03-05T09:23:59Z</dcterms:modified>
</cp:coreProperties>
</file>