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274" r:id="rId4"/>
    <p:sldId id="325" r:id="rId5"/>
    <p:sldId id="296" r:id="rId6"/>
    <p:sldId id="326" r:id="rId7"/>
    <p:sldId id="279" r:id="rId8"/>
    <p:sldId id="327" r:id="rId9"/>
    <p:sldId id="300" r:id="rId10"/>
    <p:sldId id="328" r:id="rId11"/>
    <p:sldId id="316" r:id="rId12"/>
    <p:sldId id="329" r:id="rId13"/>
    <p:sldId id="301" r:id="rId14"/>
    <p:sldId id="330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3400" y="1179255"/>
            <a:ext cx="8153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dirty="0"/>
              <a:t>وده من حنانه ليا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وده من حنانه ليا </a:t>
            </a:r>
          </a:p>
          <a:p>
            <a:pPr algn="ctr" rtl="1"/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يجي ويسأل عليا</a:t>
            </a:r>
          </a:p>
        </p:txBody>
      </p:sp>
    </p:spTree>
    <p:extLst>
      <p:ext uri="{BB962C8B-B14F-4D97-AF65-F5344CB8AC3E}">
        <p14:creationId xmlns:p14="http://schemas.microsoft.com/office/powerpoint/2010/main" val="3765814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091148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أنا بسلم ليك أحوالي </a:t>
            </a:r>
          </a:p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أصلك أنت عالم بحالي</a:t>
            </a:r>
            <a:endParaRPr 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وده من حنانه ليا </a:t>
            </a:r>
          </a:p>
          <a:p>
            <a:pPr algn="ctr" rtl="1"/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يجي ويسأل عليا</a:t>
            </a:r>
          </a:p>
        </p:txBody>
      </p:sp>
    </p:spTree>
    <p:extLst>
      <p:ext uri="{BB962C8B-B14F-4D97-AF65-F5344CB8AC3E}">
        <p14:creationId xmlns:p14="http://schemas.microsoft.com/office/powerpoint/2010/main" val="212917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1167348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غنوا بفرح وقولوا معايا</a:t>
            </a:r>
          </a:p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حبك ربي سر فدايا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وده من حنانه ليا </a:t>
            </a:r>
          </a:p>
          <a:p>
            <a:pPr algn="ctr" rtl="1"/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يجي ويسأل عليا</a:t>
            </a:r>
          </a:p>
        </p:txBody>
      </p:sp>
    </p:spTree>
    <p:extLst>
      <p:ext uri="{BB962C8B-B14F-4D97-AF65-F5344CB8AC3E}">
        <p14:creationId xmlns:p14="http://schemas.microsoft.com/office/powerpoint/2010/main" val="406399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وده من حنانه ليا </a:t>
            </a:r>
          </a:p>
          <a:p>
            <a:pPr algn="ctr" rtl="1"/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يجي ويسأل عليا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algn="ctr" rtl="1"/>
            <a:r>
              <a:rPr lang="ar-EG" sz="8000" b="1" dirty="0"/>
              <a:t>كان لينا فين العز دة كله</a:t>
            </a:r>
          </a:p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كان لينا فين الفرح دة كله</a:t>
            </a:r>
          </a:p>
          <a:p>
            <a:pPr algn="ctr" rtl="1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وده من حنانه ليا </a:t>
            </a:r>
          </a:p>
          <a:p>
            <a:pPr algn="ctr" rtl="1"/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يجي ويسأل عليا</a:t>
            </a:r>
          </a:p>
        </p:txBody>
      </p:sp>
    </p:spTree>
    <p:extLst>
      <p:ext uri="{BB962C8B-B14F-4D97-AF65-F5344CB8AC3E}">
        <p14:creationId xmlns:p14="http://schemas.microsoft.com/office/powerpoint/2010/main" val="813980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167348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فليتمجد أسم الهي</a:t>
            </a:r>
          </a:p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فليتمجد أسم يسوع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وده من حنانه ليا </a:t>
            </a:r>
          </a:p>
          <a:p>
            <a:pPr algn="ctr" rtl="1"/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يجي ويسأل عليا</a:t>
            </a:r>
          </a:p>
        </p:txBody>
      </p:sp>
    </p:spTree>
    <p:extLst>
      <p:ext uri="{BB962C8B-B14F-4D97-AF65-F5344CB8AC3E}">
        <p14:creationId xmlns:p14="http://schemas.microsoft.com/office/powerpoint/2010/main" val="413365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5334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763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أنا قدامك بوطي راسي </a:t>
            </a:r>
          </a:p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أصل صليبك سبب خلاصي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وده من حنانه ليا </a:t>
            </a:r>
          </a:p>
          <a:p>
            <a:pPr algn="ctr" rtl="1"/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يجي ويسأل عليا</a:t>
            </a:r>
          </a:p>
        </p:txBody>
      </p:sp>
    </p:spTree>
    <p:extLst>
      <p:ext uri="{BB962C8B-B14F-4D97-AF65-F5344CB8AC3E}">
        <p14:creationId xmlns:p14="http://schemas.microsoft.com/office/powerpoint/2010/main" val="244299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435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غالي عليا يا أغلي حبيب</a:t>
            </a:r>
          </a:p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وأنا هصقفلك بالأيد</a:t>
            </a: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105</Words>
  <Application>Microsoft Office PowerPoint</Application>
  <PresentationFormat>عرض على الشاشة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111</cp:revision>
  <dcterms:created xsi:type="dcterms:W3CDTF">2021-12-07T14:30:00Z</dcterms:created>
  <dcterms:modified xsi:type="dcterms:W3CDTF">2023-05-03T09:29:06Z</dcterms:modified>
</cp:coreProperties>
</file>