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340" r:id="rId5"/>
    <p:sldId id="347" r:id="rId6"/>
    <p:sldId id="332" r:id="rId7"/>
    <p:sldId id="348" r:id="rId8"/>
    <p:sldId id="349" r:id="rId9"/>
    <p:sldId id="3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40"/>
            <p14:sldId id="347"/>
            <p14:sldId id="332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</a:rPr>
              <a:t>ومهما تكوني حَصينة 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1-</a:t>
            </a:r>
          </a:p>
          <a:p>
            <a:pPr algn="ctr" rtl="1"/>
            <a:r>
              <a:rPr lang="ar-EG" sz="7200" b="1" dirty="0">
                <a:latin typeface="Arial" charset="0"/>
              </a:rPr>
              <a:t>ومهما تكوني حَصينة </a:t>
            </a:r>
            <a:endParaRPr lang="en-US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  راح تـُقعي يا</a:t>
            </a:r>
            <a:r>
              <a:rPr lang="en-US" sz="7200" b="1" dirty="0">
                <a:latin typeface="Arial" charset="0"/>
                <a:cs typeface="Arial" charset="0"/>
              </a:rPr>
              <a:t> </a:t>
            </a:r>
            <a:r>
              <a:rPr lang="ar-EG" sz="7200" b="1" dirty="0">
                <a:latin typeface="Arial" charset="0"/>
              </a:rPr>
              <a:t>أسوار</a:t>
            </a:r>
            <a:endParaRPr lang="en-US" sz="7200" b="1" dirty="0">
              <a:latin typeface="Arial" charset="0"/>
              <a:cs typeface="Times New Roman" pitchFamily="18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وِمَهْما تكـُـون قـُدراتك</a:t>
            </a:r>
            <a:endParaRPr lang="en-US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   واثقين في إله جَبَّار</a:t>
            </a:r>
            <a:br>
              <a:rPr lang="ar-EG" sz="7200" b="1" dirty="0">
                <a:latin typeface="Arial" charset="0"/>
              </a:rPr>
            </a:b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298311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>
                <a:latin typeface="Arial" charset="0"/>
              </a:rPr>
            </a:br>
            <a:r>
              <a:rPr lang="ar-EG" sz="7200" b="1" dirty="0">
                <a:latin typeface="Arial" charset="0"/>
              </a:rPr>
              <a:t>رافعين رايات الغَلـْبَة 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وعَلامة الانتِصار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(أعْظم مِن مُنتصرين </a:t>
            </a:r>
            <a:endParaRPr lang="en-US" sz="7200" b="1" dirty="0">
              <a:latin typeface="Arial" charset="0"/>
              <a:ea typeface="Times New Roman" pitchFamily="18" charset="0"/>
            </a:endParaRP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 إحْنا بيَسُوع البار)</a:t>
            </a:r>
            <a:r>
              <a:rPr lang="en-US" sz="7200" b="1" dirty="0">
                <a:latin typeface="Arial" charset="0"/>
                <a:ea typeface="Times New Roman" pitchFamily="18" charset="0"/>
              </a:rPr>
              <a:t> </a:t>
            </a:r>
            <a:r>
              <a:rPr lang="ar-EG" sz="7200" b="1" dirty="0">
                <a:latin typeface="Arial" charset="0"/>
                <a:ea typeface="Times New Roman" pitchFamily="18" charset="0"/>
              </a:rPr>
              <a:t>2</a:t>
            </a:r>
            <a:r>
              <a:rPr lang="ar-EG" sz="7200" b="1" dirty="0">
                <a:latin typeface="Times New Roman" pitchFamily="18" charset="0"/>
              </a:rPr>
              <a:t> 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2-</a:t>
            </a:r>
          </a:p>
          <a:p>
            <a:pPr algn="ctr" rtl="1"/>
            <a:r>
              <a:rPr lang="ar-EG" sz="7200" b="1" dirty="0" err="1">
                <a:latin typeface="Arial" charset="0"/>
              </a:rPr>
              <a:t>هانلِف</a:t>
            </a:r>
            <a:r>
              <a:rPr lang="ar-EG" sz="7200" b="1" dirty="0">
                <a:latin typeface="Arial" charset="0"/>
              </a:rPr>
              <a:t> إحْنا حَوَاليكي  </a:t>
            </a:r>
          </a:p>
          <a:p>
            <a:pPr algn="ctr" rtl="1"/>
            <a:r>
              <a:rPr lang="ar-EG" sz="7200" b="1" dirty="0">
                <a:latin typeface="Arial" charset="0"/>
              </a:rPr>
              <a:t> وهانِنسَى كـُل عَيانْ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وهانِهتِف باسم مَلِكنــا </a:t>
            </a: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  ونشوفِك بالإيمـــــانْ</a:t>
            </a:r>
            <a:r>
              <a:rPr lang="en-US" sz="7200" b="1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تحت الرِجلين مِندَاسَة</a:t>
            </a:r>
          </a:p>
          <a:p>
            <a:pPr algn="ctr" rtl="1"/>
            <a:r>
              <a:rPr lang="ar-EG" sz="7200" b="1" dirty="0">
                <a:latin typeface="Arial" charset="0"/>
              </a:rPr>
              <a:t> مِش هايطول الزَمَانْ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(أعْظم مِنْ مُنتصرين </a:t>
            </a: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إحْنا في شَخْص الحَنـَّان)2 </a:t>
            </a:r>
            <a:r>
              <a:rPr lang="en-US" sz="7200" b="1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3-</a:t>
            </a:r>
          </a:p>
          <a:p>
            <a:pPr algn="ctr" rtl="1"/>
            <a:r>
              <a:rPr lang="ar-EG" sz="7200" b="1" dirty="0" err="1">
                <a:latin typeface="Arial" charset="0"/>
              </a:rPr>
              <a:t>لاغرورِك</a:t>
            </a:r>
            <a:r>
              <a:rPr lang="ar-EG" sz="7200" b="1" dirty="0">
                <a:latin typeface="Arial" charset="0"/>
              </a:rPr>
              <a:t> دا راح يفضَل  </a:t>
            </a:r>
          </a:p>
          <a:p>
            <a:pPr algn="ctr" rtl="1"/>
            <a:r>
              <a:rPr lang="ar-EG" sz="7200" b="1" dirty="0">
                <a:latin typeface="Arial" charset="0"/>
              </a:rPr>
              <a:t>وعنادِك مِش هايدُومْ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هايجيلِك يوم وهاتـُقـَعــي </a:t>
            </a: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  دا أكيد راح ييجي اليُومْ</a:t>
            </a:r>
            <a:r>
              <a:rPr lang="en-US" sz="7200" b="1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09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وجنودِك تِهرَب خَايفـَــــة   تـُخْرُج مِنْ سُور مَهْدومْ</a:t>
            </a:r>
            <a:endParaRPr lang="en-US" sz="7200" b="1" dirty="0">
              <a:latin typeface="Arial" charset="0"/>
              <a:cs typeface="Times New Roman" pitchFamily="18" charset="0"/>
            </a:endParaRP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(أعْظم مِنْ مُنتصـــرين </a:t>
            </a:r>
          </a:p>
          <a:p>
            <a:pPr algn="ctr" rtl="1"/>
            <a:r>
              <a:rPr lang="ar-EG" sz="7200" b="1" dirty="0">
                <a:latin typeface="Arial" charset="0"/>
                <a:ea typeface="Times New Roman" pitchFamily="18" charset="0"/>
              </a:rPr>
              <a:t>  وِمَلِيكِك صــار مَهْزُومْ)</a:t>
            </a:r>
            <a:r>
              <a:rPr lang="ar-EG" sz="5400" b="1" dirty="0">
                <a:latin typeface="Arial" charset="0"/>
                <a:ea typeface="Times New Roman" pitchFamily="18" charset="0"/>
              </a:rPr>
              <a:t>2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</a:rPr>
              <a:t>4- </a:t>
            </a:r>
          </a:p>
          <a:p>
            <a:pPr algn="ctr" rtl="1"/>
            <a:r>
              <a:rPr lang="ar-EG" sz="7200" b="1" dirty="0">
                <a:latin typeface="Arial" charset="0"/>
              </a:rPr>
              <a:t>راح تِبقى الأسْوار ذِكرَى   وِشَهادَة عَظيمَة لِشَخْصكْ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وشَعبـــــك يفرَح بيك   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وِيذيع أفراحــــه بنـَصْركْ</a:t>
            </a:r>
            <a:r>
              <a:rPr lang="en-US" sz="7200" b="1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44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كـُلّ اتـِّكالنا عَليك</a:t>
            </a:r>
          </a:p>
          <a:p>
            <a:pPr algn="ctr" rtl="1"/>
            <a:r>
              <a:rPr lang="ar-EG" sz="7200" b="1" dirty="0">
                <a:latin typeface="Arial" charset="0"/>
              </a:rPr>
              <a:t> وِسَلام قلوبنا في صَخْركْ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(أعظم مِنْ مُنتصرين </a:t>
            </a:r>
          </a:p>
          <a:p>
            <a:pPr algn="ctr" rtl="1"/>
            <a:r>
              <a:rPr lang="ar-EG" sz="7200" b="1" dirty="0">
                <a:latin typeface="Arial" charset="0"/>
              </a:rPr>
              <a:t>مِنْ يوم ماكَسَانا بـِرّك)</a:t>
            </a:r>
            <a:r>
              <a:rPr lang="ar-EG" sz="6000" b="1" dirty="0">
                <a:latin typeface="Arial" charset="0"/>
              </a:rPr>
              <a:t>2</a:t>
            </a:r>
            <a:endParaRPr lang="en-US" sz="6000" b="1" dirty="0">
              <a:latin typeface="Arial" charset="0"/>
            </a:endParaRPr>
          </a:p>
          <a:p>
            <a:pPr algn="ctr" rtl="1"/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</TotalTime>
  <Words>135</Words>
  <Application>Microsoft Office PowerPoint</Application>
  <PresentationFormat>عرض على الشاشة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170</cp:revision>
  <dcterms:created xsi:type="dcterms:W3CDTF">2021-12-07T14:30:00Z</dcterms:created>
  <dcterms:modified xsi:type="dcterms:W3CDTF">2024-03-12T12:43:38Z</dcterms:modified>
</cp:coreProperties>
</file>