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277" r:id="rId3"/>
    <p:sldId id="274" r:id="rId4"/>
    <p:sldId id="340" r:id="rId5"/>
    <p:sldId id="332" r:id="rId6"/>
    <p:sldId id="341" r:id="rId7"/>
    <p:sldId id="338" r:id="rId8"/>
    <p:sldId id="342" r:id="rId9"/>
    <p:sldId id="329" r:id="rId10"/>
    <p:sldId id="343" r:id="rId11"/>
    <p:sldId id="339" r:id="rId12"/>
    <p:sldId id="347" r:id="rId13"/>
    <p:sldId id="345" r:id="rId14"/>
    <p:sldId id="346" r:id="rId15"/>
    <p:sldId id="29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40"/>
            <p14:sldId id="332"/>
            <p14:sldId id="341"/>
            <p14:sldId id="338"/>
            <p14:sldId id="342"/>
            <p14:sldId id="329"/>
            <p14:sldId id="343"/>
            <p14:sldId id="339"/>
            <p14:sldId id="347"/>
            <p14:sldId id="345"/>
            <p14:sldId id="34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0" d="100"/>
          <a:sy n="60" d="100"/>
        </p:scale>
        <p:origin x="52" y="4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altLang="en-US" sz="8000" b="1" dirty="0"/>
              <a:t>ومين يدُوق الحُب كُلُّه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95333"/>
            <a:ext cx="9982199" cy="6053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en-US" sz="5400" b="1" dirty="0"/>
              <a:t>3</a:t>
            </a:r>
            <a:r>
              <a:rPr lang="ar-EG" sz="5400" b="1" dirty="0"/>
              <a:t>-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 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ومِين أدَام الله عَليه الإشــــرَاقَات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بِنَفحَـــة مِن أنوَارُه في تَجَلِّيَّــــــــات</a:t>
            </a:r>
            <a:b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إلَّا ودَاق الكُل فِيه اِنعِكَاسِــــــــــــات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وَجه المُحِبِّ اللي في وَجه الصَّفَحَات</a:t>
            </a:r>
            <a:endParaRPr lang="en-US" sz="66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870807"/>
            <a:ext cx="9144000" cy="6444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وشَافُـــــــــــوا لَمَّا شَف قَلبُهُم إلَيك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إن في نَقَاوة القَلب اِتشَاف اللي لِيك</a:t>
            </a:r>
            <a:b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فَرُحْنا كُلِّنا سِكِنَّا في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ضِيِـــــــــــاك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فَرَحْنَا كُلُّه ما شُفنَــــاه إلَّا في لُقَاك</a:t>
            </a:r>
            <a:b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lang="en-US" altLang="en-US" sz="66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762000"/>
            <a:ext cx="9144000" cy="4928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يَامُشْتَهَى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صَنْعِة إِيِدِين مَحَبّك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5400" b="1" dirty="0" err="1">
                <a:solidFill>
                  <a:prstClr val="black"/>
                </a:solidFill>
                <a:latin typeface="Calibri"/>
                <a:ea typeface="+mj-ea"/>
                <a:cs typeface="Times New Roman" panose="02020603050405020304" pitchFamily="18" charset="0"/>
              </a:rPr>
              <a:t>يَامُلْتَقَى</a:t>
            </a:r>
            <a:r>
              <a:rPr lang="ar-EG" altLang="en-US" sz="5400" b="1" dirty="0">
                <a:solidFill>
                  <a:prstClr val="black"/>
                </a:solidFill>
                <a:latin typeface="Calibri"/>
                <a:ea typeface="+mj-ea"/>
                <a:cs typeface="Times New Roman" panose="02020603050405020304" pitchFamily="18" charset="0"/>
              </a:rPr>
              <a:t> كُلّ اِلْلّي دَاقُوا صُحْبِتَك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5400" b="1" dirty="0" err="1">
                <a:solidFill>
                  <a:prstClr val="black"/>
                </a:solidFill>
                <a:latin typeface="Calibri"/>
                <a:ea typeface="+mj-ea"/>
                <a:cs typeface="Times New Roman" panose="02020603050405020304" pitchFamily="18" charset="0"/>
              </a:rPr>
              <a:t>مَابِيْعِيِشُوش</a:t>
            </a:r>
            <a:r>
              <a:rPr lang="ar-EG" altLang="en-US" sz="5400" b="1" dirty="0">
                <a:solidFill>
                  <a:prstClr val="black"/>
                </a:solidFill>
                <a:latin typeface="Calibri"/>
                <a:ea typeface="+mj-ea"/>
                <a:cs typeface="Times New Roman" panose="02020603050405020304" pitchFamily="18" charset="0"/>
              </a:rPr>
              <a:t> عَلَى حَالَة واحْدة فْ سِكَّتَك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5400" b="1" dirty="0">
                <a:solidFill>
                  <a:prstClr val="black"/>
                </a:solidFill>
                <a:latin typeface="Calibri"/>
                <a:ea typeface="+mj-ea"/>
                <a:cs typeface="Times New Roman" panose="02020603050405020304" pitchFamily="18" charset="0"/>
              </a:rPr>
              <a:t>وَلَا </a:t>
            </a:r>
            <a:r>
              <a:rPr lang="ar-EG" altLang="en-US" sz="5400" b="1" dirty="0" err="1">
                <a:solidFill>
                  <a:prstClr val="black"/>
                </a:solidFill>
                <a:latin typeface="Calibri"/>
                <a:ea typeface="+mj-ea"/>
                <a:cs typeface="Times New Roman" panose="02020603050405020304" pitchFamily="18" charset="0"/>
              </a:rPr>
              <a:t>يْدُوقُوش</a:t>
            </a:r>
            <a:r>
              <a:rPr lang="ar-EG" altLang="en-US" sz="5400" b="1" dirty="0">
                <a:solidFill>
                  <a:prstClr val="black"/>
                </a:solidFill>
                <a:latin typeface="Calibri"/>
                <a:ea typeface="+mj-ea"/>
                <a:cs typeface="Times New Roman" panose="02020603050405020304" pitchFamily="18" charset="0"/>
              </a:rPr>
              <a:t> الْاُنْس إِلَّا فْ بَسْمِتَك</a:t>
            </a:r>
          </a:p>
        </p:txBody>
      </p:sp>
    </p:spTree>
    <p:extLst>
      <p:ext uri="{BB962C8B-B14F-4D97-AF65-F5344CB8AC3E}">
        <p14:creationId xmlns:p14="http://schemas.microsoft.com/office/powerpoint/2010/main" val="633088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43811"/>
            <a:ext cx="9982199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en-US" sz="6600" b="1" dirty="0"/>
              <a:t>لِي ما أرَاه   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600" b="1" dirty="0"/>
              <a:t>ولِي ما لا وَلَم أرَاه</a:t>
            </a:r>
            <a:br>
              <a:rPr lang="ar-EG" altLang="en-US" sz="6600" b="1" dirty="0"/>
            </a:br>
            <a:r>
              <a:rPr lang="ar-EG" altLang="en-US" sz="6600" b="1" dirty="0"/>
              <a:t>فَلي هـــــوَ   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600" b="1" dirty="0"/>
              <a:t>وَلَيْسَ بَعدَه ما أرَاه</a:t>
            </a:r>
            <a:br>
              <a:rPr lang="ar-EG" altLang="en-US" sz="6600" b="1" dirty="0"/>
            </a:br>
            <a:endParaRPr lang="en-US" altLang="en-US" sz="6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37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altLang="en-US" sz="6600" b="1" dirty="0"/>
              <a:t>أرَى بِلا </a:t>
            </a:r>
          </a:p>
          <a:p>
            <a:pPr algn="ctr">
              <a:lnSpc>
                <a:spcPct val="150000"/>
              </a:lnSpc>
            </a:pPr>
            <a:r>
              <a:rPr lang="ar-EG" altLang="en-US" sz="6600" b="1" dirty="0"/>
              <a:t>عَيْنـــــي وفي العَيْنِ أرَى</a:t>
            </a:r>
            <a:br>
              <a:rPr lang="ar-EG" altLang="en-US" sz="6600" b="1" dirty="0"/>
            </a:br>
            <a:r>
              <a:rPr lang="ar-EG" altLang="en-US" sz="6600" b="1" dirty="0"/>
              <a:t>فَهوَ هُنا</a:t>
            </a:r>
          </a:p>
          <a:p>
            <a:pPr algn="ctr">
              <a:lnSpc>
                <a:spcPct val="150000"/>
              </a:lnSpc>
            </a:pPr>
            <a:r>
              <a:rPr lang="ar-EG" altLang="en-US" sz="6600" b="1" dirty="0"/>
              <a:t>في رُوحي كَمَا في </a:t>
            </a:r>
            <a:r>
              <a:rPr lang="ar-EG" altLang="en-US" sz="6600" b="1" dirty="0" err="1"/>
              <a:t>السَّمَا</a:t>
            </a:r>
            <a:endParaRPr lang="en-US" altLang="en-US" sz="6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9066"/>
            <a:ext cx="9982199" cy="5960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5400" b="1" dirty="0"/>
              <a:t>1-</a:t>
            </a:r>
            <a:r>
              <a:rPr lang="ar-EG" altLang="en-US" sz="66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ومين يدُوق الحُب كُلُّه ويكتِفِـــــــي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مِن السِّبَاحَة في مِيَاه مِن الحَيَـــــــــاة</a:t>
            </a:r>
            <a:b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 نفسي هِيمي واِوعي في يُوم توصِفِي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الحُب عَدَّى من الصِّفَة ومن الاسمَــاء</a:t>
            </a:r>
            <a:endParaRPr lang="en-US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12811"/>
            <a:ext cx="9144000" cy="674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en-US" sz="6000" b="1"/>
              <a:t>واِوعي تِفلِت العُيُون مِن شَمسَهـــا</a:t>
            </a:r>
            <a:br>
              <a:rPr lang="ar-EG" altLang="en-US" sz="6000" b="1"/>
            </a:br>
            <a:r>
              <a:rPr lang="ar-EG" altLang="en-US" sz="6000" b="1"/>
              <a:t>سِيبي الشَّبَه يرجَع لِأصلُه في الإلَه</a:t>
            </a:r>
            <a:br>
              <a:rPr lang="ar-EG" altLang="en-US" sz="6000" b="1"/>
            </a:br>
            <a:r>
              <a:rPr lang="ar-EG" altLang="en-US" sz="6000" b="1"/>
              <a:t>سِيبي لُه رُوحِك إنتِ بَس يِمِسَّهَـــا</a:t>
            </a:r>
            <a:br>
              <a:rPr lang="ar-EG" altLang="en-US" sz="6000" b="1"/>
            </a:br>
            <a:r>
              <a:rPr lang="ar-EG" altLang="en-US" sz="6000" b="1"/>
              <a:t>ويشِدَّها بالشُّوق نَاحيِة قلب السَّمـا</a:t>
            </a:r>
            <a:br>
              <a:rPr lang="ar-EG" altLang="en-US" sz="6000" b="1"/>
            </a:br>
            <a:endParaRPr lang="en-US" altLang="en-US" sz="5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499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en-US" sz="6600" b="1" dirty="0"/>
              <a:t>كُونـــي صَلاة  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600" b="1" dirty="0"/>
              <a:t>وقولي </a:t>
            </a:r>
            <a:r>
              <a:rPr lang="ar-EG" altLang="en-US" sz="6600" b="1" dirty="0" err="1"/>
              <a:t>ياطِيبَ</a:t>
            </a:r>
            <a:r>
              <a:rPr lang="ar-EG" altLang="en-US" sz="6600" b="1" dirty="0"/>
              <a:t> السَّـــاعَات</a:t>
            </a:r>
            <a:br>
              <a:rPr lang="ar-EG" altLang="en-US" sz="6600" b="1" dirty="0"/>
            </a:br>
            <a:r>
              <a:rPr lang="ar-EG" altLang="en-US" sz="6600" b="1" dirty="0"/>
              <a:t>عِيشي الصَّلاة  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600" b="1" dirty="0"/>
              <a:t>تِلقي الحَبيب مَالي السُّكَات</a:t>
            </a:r>
            <a:endParaRPr lang="en-US" altLang="en-US" sz="6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249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en-US" sz="6600" b="1" dirty="0"/>
              <a:t>بِقُبلات   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600" b="1" dirty="0"/>
              <a:t>مِن فَمِه بِكَلِمَات  </a:t>
            </a:r>
            <a:br>
              <a:rPr lang="ar-EG" altLang="en-US" sz="6600" b="1" dirty="0"/>
            </a:br>
            <a:r>
              <a:rPr lang="ar-EG" altLang="en-US" sz="6600" b="1" dirty="0"/>
              <a:t>  تَمِسُّ </a:t>
            </a:r>
            <a:r>
              <a:rPr lang="ar-EG" altLang="en-US" sz="6600" b="1" dirty="0" err="1"/>
              <a:t>بِالطُّهرِالشِّفَاه</a:t>
            </a:r>
            <a:r>
              <a:rPr lang="ar-EG" altLang="en-US" sz="6600" b="1" dirty="0"/>
              <a:t>  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600" b="1" dirty="0"/>
              <a:t>تُحيي اللي مَات</a:t>
            </a:r>
            <a:endParaRPr lang="en-US" altLang="en-US" sz="6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73765"/>
            <a:ext cx="9982199" cy="5822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4800" b="1" dirty="0"/>
              <a:t>2-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000" b="1" dirty="0"/>
              <a:t> 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لِكُلِّ عِين عَند البَشَر نُور وِاِتِّجَاه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أمَّا عُيُـــــــــون الحَقّ دَربَها صَلاة</a:t>
            </a:r>
            <a:b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هَم العُيُون الدُّنيــــا كُلُّه في التُّرَاب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وِالعَابِدِين عيُــــــونهُم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اِتمَلِت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حَيَاة</a:t>
            </a:r>
            <a:endParaRPr lang="en-US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814408"/>
            <a:ext cx="9144000" cy="6195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kumimoji="0" lang="ar-EG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وفي مِيَاه الرَّاحَــــة   رَاحِت القُلــــــوب</a:t>
            </a:r>
            <a:br>
              <a:rPr kumimoji="0" lang="ar-EG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كُل الرُّؤَى مُتَـــاحَة   للِّي جَاي يتُــــوب</a:t>
            </a:r>
            <a:b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EG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عِين الطُّهر اللَّمَّاحَة   تِهرَب من العُيُوب</a:t>
            </a:r>
            <a:br>
              <a:rPr kumimoji="0" lang="ar-EG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فتُحمَل في مِسَــاحَة   مِن نُور المَحبُوب</a:t>
            </a:r>
            <a:b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lang="en-US" sz="5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37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تِحيَا حَيَـــــاة  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مُصَغَّرَة من السَّمَــــوَات</a:t>
            </a:r>
            <a:br>
              <a:rPr lang="ar-EG" sz="6600" b="1" dirty="0"/>
            </a:br>
            <a:r>
              <a:rPr lang="ar-EG" sz="6600" b="1" dirty="0"/>
              <a:t>عَرش الحَياة  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في الذِّكر بِين التَّسبيحَات</a:t>
            </a:r>
            <a:endParaRPr lang="en-US" sz="6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37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تشُوفُه عِين 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اللي اِتَّجَـــه بَلا طَلَبَــــات</a:t>
            </a:r>
            <a:br>
              <a:rPr lang="ar-EG" sz="6600" b="1" dirty="0"/>
            </a:br>
            <a:r>
              <a:rPr lang="ar-EG" sz="6600" b="1" dirty="0"/>
              <a:t>وعَبَر لُه  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حَتَّى  من الآيَات </a:t>
            </a:r>
            <a:r>
              <a:rPr lang="ar-EG" sz="6600" b="1" dirty="0" err="1"/>
              <a:t>وِالتَّعزِيَّات</a:t>
            </a:r>
            <a:endParaRPr lang="en-US" sz="6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1584</TotalTime>
  <Words>266</Words>
  <Application>Microsoft Office PowerPoint</Application>
  <PresentationFormat>عرض على الشاشة (4:3)</PresentationFormat>
  <Paragraphs>33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173</cp:revision>
  <dcterms:created xsi:type="dcterms:W3CDTF">2021-12-07T14:30:00Z</dcterms:created>
  <dcterms:modified xsi:type="dcterms:W3CDTF">2024-03-05T11:45:44Z</dcterms:modified>
</cp:coreProperties>
</file>