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-68" y="4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وهاعيشـــلك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71600"/>
            <a:ext cx="9982199" cy="5196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(وأفضَل ناظِر ليك قُدَّامِي 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وِبحُبَّك راح أعِيش أيَّامِي)2</a:t>
            </a:r>
            <a:br>
              <a:rPr lang="ar-EG" sz="7200" dirty="0"/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667925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8647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6600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(</a:t>
            </a:r>
            <a:r>
              <a:rPr lang="ar-EG" sz="6600" b="1" dirty="0" err="1">
                <a:solidFill>
                  <a:srgbClr val="003300"/>
                </a:solidFill>
              </a:rPr>
              <a:t>وهاعيش</a:t>
            </a:r>
            <a:r>
              <a:rPr lang="ar-EG" sz="6600" b="1" dirty="0">
                <a:solidFill>
                  <a:srgbClr val="003300"/>
                </a:solidFill>
              </a:rPr>
              <a:t> لَك حتَّى ولو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كِرْهُوني النَّاس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وهاكون</a:t>
            </a:r>
            <a:r>
              <a:rPr lang="ar-EG" sz="6600" b="1" dirty="0">
                <a:solidFill>
                  <a:srgbClr val="003300"/>
                </a:solidFill>
              </a:rPr>
              <a:t> لَك حَتَّى وَلو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اِسْمِــــي </a:t>
            </a:r>
            <a:r>
              <a:rPr lang="ar-EG" sz="6600" b="1" dirty="0" err="1">
                <a:solidFill>
                  <a:srgbClr val="003300"/>
                </a:solidFill>
              </a:rPr>
              <a:t>بيِندَاس</a:t>
            </a:r>
            <a:r>
              <a:rPr lang="ar-EG" sz="6600" b="1" dirty="0">
                <a:solidFill>
                  <a:srgbClr val="003300"/>
                </a:solidFill>
              </a:rPr>
              <a:t>)2</a:t>
            </a:r>
            <a:br>
              <a:rPr lang="ar-EG" sz="6600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74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8647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6600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(</a:t>
            </a:r>
            <a:r>
              <a:rPr lang="ar-EG" sz="6600" b="1" dirty="0" err="1">
                <a:solidFill>
                  <a:srgbClr val="003300"/>
                </a:solidFill>
              </a:rPr>
              <a:t>وهاعيش</a:t>
            </a:r>
            <a:r>
              <a:rPr lang="ar-EG" sz="6600" b="1" dirty="0">
                <a:solidFill>
                  <a:srgbClr val="003300"/>
                </a:solidFill>
              </a:rPr>
              <a:t> لَك حتَّى ولو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كِرْهُوني النَّاس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وهاكون</a:t>
            </a:r>
            <a:r>
              <a:rPr lang="ar-EG" sz="6600" b="1" dirty="0">
                <a:solidFill>
                  <a:srgbClr val="003300"/>
                </a:solidFill>
              </a:rPr>
              <a:t> لَك حَتَّى وَلو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اِسْمِــــي </a:t>
            </a:r>
            <a:r>
              <a:rPr lang="ar-EG" sz="6600" b="1" dirty="0" err="1">
                <a:solidFill>
                  <a:srgbClr val="003300"/>
                </a:solidFill>
              </a:rPr>
              <a:t>بيِندَاس</a:t>
            </a:r>
            <a:r>
              <a:rPr lang="ar-EG" sz="6600" b="1" dirty="0">
                <a:solidFill>
                  <a:srgbClr val="003300"/>
                </a:solidFill>
              </a:rPr>
              <a:t>)2</a:t>
            </a:r>
            <a:br>
              <a:rPr lang="ar-EG" sz="6600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 </a:t>
            </a:r>
          </a:p>
          <a:p>
            <a:pPr algn="ctr"/>
            <a:r>
              <a:rPr lang="ar-EG" sz="6600" b="1" dirty="0"/>
              <a:t>حَتَّى وَلو قالوا عَنِّي كَلامْ </a:t>
            </a:r>
          </a:p>
          <a:p>
            <a:pPr algn="ctr"/>
            <a:r>
              <a:rPr lang="ar-EG" sz="6600" b="1" dirty="0"/>
              <a:t>حَتَّى وَلو صَادفِتني آلامْ</a:t>
            </a:r>
            <a:br>
              <a:rPr lang="ar-EG" sz="6600" b="1" dirty="0"/>
            </a:br>
            <a:r>
              <a:rPr lang="ar-EG" sz="6600" b="1" dirty="0"/>
              <a:t>(</a:t>
            </a:r>
            <a:r>
              <a:rPr lang="ar-EG" sz="6600" b="1" dirty="0" err="1"/>
              <a:t>هافضَل</a:t>
            </a:r>
            <a:r>
              <a:rPr lang="ar-EG" sz="6600" b="1" dirty="0"/>
              <a:t> صَامِد فيك</a:t>
            </a:r>
          </a:p>
          <a:p>
            <a:pPr algn="ctr"/>
            <a:r>
              <a:rPr lang="ar-EG" sz="6600" b="1" dirty="0"/>
              <a:t>أنا مِتمَسِّك بيك)2</a:t>
            </a:r>
            <a:br>
              <a:rPr lang="ar-EG" sz="6600" b="1" dirty="0"/>
            </a:br>
            <a:br>
              <a:rPr lang="ar-EG" sz="66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71600"/>
            <a:ext cx="9982199" cy="5196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(يِكفِي حَياتي إنْ اِنتَ </a:t>
            </a:r>
            <a:r>
              <a:rPr lang="ar-EG" sz="7200" b="1" dirty="0" err="1"/>
              <a:t>مَعَايا</a:t>
            </a:r>
            <a:r>
              <a:rPr lang="ar-EG" sz="72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ar-EG" sz="7200" b="1" dirty="0" err="1"/>
              <a:t>هارمي</a:t>
            </a:r>
            <a:r>
              <a:rPr lang="ar-EG" sz="7200" b="1" dirty="0"/>
              <a:t> العَالَم كُلُّه وَرَايَا)2</a:t>
            </a:r>
            <a:br>
              <a:rPr lang="ar-EG" sz="7200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8647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6600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(</a:t>
            </a:r>
            <a:r>
              <a:rPr lang="ar-EG" sz="6600" b="1" dirty="0" err="1">
                <a:solidFill>
                  <a:srgbClr val="003300"/>
                </a:solidFill>
              </a:rPr>
              <a:t>وهاعيش</a:t>
            </a:r>
            <a:r>
              <a:rPr lang="ar-EG" sz="6600" b="1" dirty="0">
                <a:solidFill>
                  <a:srgbClr val="003300"/>
                </a:solidFill>
              </a:rPr>
              <a:t> لَك حتَّى ولو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كِرْهُوني النَّاس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وهاكون</a:t>
            </a:r>
            <a:r>
              <a:rPr lang="ar-EG" sz="6600" b="1" dirty="0">
                <a:solidFill>
                  <a:srgbClr val="003300"/>
                </a:solidFill>
              </a:rPr>
              <a:t> لَك حَتَّى وَلو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اِسْمِــــي </a:t>
            </a:r>
            <a:r>
              <a:rPr lang="ar-EG" sz="6600" b="1" dirty="0" err="1">
                <a:solidFill>
                  <a:srgbClr val="003300"/>
                </a:solidFill>
              </a:rPr>
              <a:t>بيِندَاس</a:t>
            </a:r>
            <a:r>
              <a:rPr lang="ar-EG" sz="6600" b="1" dirty="0">
                <a:solidFill>
                  <a:srgbClr val="003300"/>
                </a:solidFill>
              </a:rPr>
              <a:t>)2</a:t>
            </a:r>
            <a:br>
              <a:rPr lang="ar-EG" sz="6600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599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 </a:t>
            </a:r>
          </a:p>
          <a:p>
            <a:pPr algn="ctr"/>
            <a:r>
              <a:rPr lang="ar-EG" sz="6600" b="1" dirty="0"/>
              <a:t>حَتَّى وَلو </a:t>
            </a:r>
            <a:r>
              <a:rPr lang="ar-EG" sz="6600" b="1" dirty="0" err="1"/>
              <a:t>نِسْيُوا</a:t>
            </a:r>
            <a:r>
              <a:rPr lang="ar-EG" sz="6600" b="1" dirty="0"/>
              <a:t> الخِلَّان </a:t>
            </a:r>
          </a:p>
          <a:p>
            <a:pPr algn="ctr"/>
            <a:r>
              <a:rPr lang="ar-EG" sz="6600" b="1" dirty="0"/>
              <a:t>إنِّي أخوهُم وِبِعْدوا كَمان</a:t>
            </a:r>
            <a:br>
              <a:rPr lang="ar-EG" sz="6600" b="1" dirty="0"/>
            </a:br>
            <a:r>
              <a:rPr lang="ar-EG" sz="6600" b="1" dirty="0"/>
              <a:t>(</a:t>
            </a:r>
            <a:r>
              <a:rPr lang="ar-EG" sz="6600" b="1" dirty="0" err="1"/>
              <a:t>هارمي</a:t>
            </a:r>
            <a:r>
              <a:rPr lang="ar-EG" sz="6600" b="1" dirty="0"/>
              <a:t> بِحِمْلي عَليك   </a:t>
            </a:r>
          </a:p>
          <a:p>
            <a:pPr algn="ctr"/>
            <a:r>
              <a:rPr lang="ar-EG" sz="6600" b="1" dirty="0"/>
              <a:t>وَأصْرُخ وأنا </a:t>
            </a:r>
            <a:r>
              <a:rPr lang="ar-EG" sz="6600" b="1" dirty="0" err="1"/>
              <a:t>بانادِيك</a:t>
            </a:r>
            <a:r>
              <a:rPr lang="ar-EG" sz="6600" b="1" dirty="0"/>
              <a:t>)2</a:t>
            </a:r>
            <a:br>
              <a:rPr lang="ar-EG" sz="6600" b="1" dirty="0"/>
            </a:br>
            <a:br>
              <a:rPr lang="ar-EG" sz="6600" b="1" dirty="0"/>
            </a:b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170127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71600"/>
            <a:ext cx="9982199" cy="5196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(</a:t>
            </a:r>
            <a:r>
              <a:rPr lang="ar-EG" sz="7200" b="1" dirty="0" err="1"/>
              <a:t>إنتَ</a:t>
            </a:r>
            <a:r>
              <a:rPr lang="ar-EG" sz="7200" b="1" dirty="0"/>
              <a:t> الخِل الوَفـي وِكْفايَة  </a:t>
            </a:r>
          </a:p>
          <a:p>
            <a:pPr algn="ctr">
              <a:lnSpc>
                <a:spcPct val="150000"/>
              </a:lnSpc>
            </a:pPr>
            <a:r>
              <a:rPr lang="ar-EG" sz="7200" b="1" dirty="0" err="1"/>
              <a:t>بالقَى</a:t>
            </a:r>
            <a:r>
              <a:rPr lang="ar-EG" sz="7200" b="1" dirty="0"/>
              <a:t> في حُبَّك لِيَّ حِمَايَة)2</a:t>
            </a:r>
            <a:br>
              <a:rPr lang="ar-EG" sz="7200" dirty="0"/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59001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8647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6600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(</a:t>
            </a:r>
            <a:r>
              <a:rPr lang="ar-EG" sz="6600" b="1" dirty="0" err="1">
                <a:solidFill>
                  <a:srgbClr val="003300"/>
                </a:solidFill>
              </a:rPr>
              <a:t>وهاعيش</a:t>
            </a:r>
            <a:r>
              <a:rPr lang="ar-EG" sz="6600" b="1" dirty="0">
                <a:solidFill>
                  <a:srgbClr val="003300"/>
                </a:solidFill>
              </a:rPr>
              <a:t> لَك حتَّى ولو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كِرْهُوني النَّاس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وهاكون</a:t>
            </a:r>
            <a:r>
              <a:rPr lang="ar-EG" sz="6600" b="1" dirty="0">
                <a:solidFill>
                  <a:srgbClr val="003300"/>
                </a:solidFill>
              </a:rPr>
              <a:t> لَك حَتَّى وَلو 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اِسْمِــــي </a:t>
            </a:r>
            <a:r>
              <a:rPr lang="ar-EG" sz="6600" b="1" dirty="0" err="1">
                <a:solidFill>
                  <a:srgbClr val="003300"/>
                </a:solidFill>
              </a:rPr>
              <a:t>بيِندَاس</a:t>
            </a:r>
            <a:r>
              <a:rPr lang="ar-EG" sz="6600" b="1" dirty="0">
                <a:solidFill>
                  <a:srgbClr val="003300"/>
                </a:solidFill>
              </a:rPr>
              <a:t>)2</a:t>
            </a:r>
            <a:br>
              <a:rPr lang="ar-EG" sz="6600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536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3- </a:t>
            </a:r>
          </a:p>
          <a:p>
            <a:pPr algn="ctr"/>
            <a:r>
              <a:rPr lang="ar-EG" sz="6600" b="1" dirty="0"/>
              <a:t>غَدْرْ ومُر وكُلُّه منين؟</a:t>
            </a:r>
            <a:br>
              <a:rPr lang="ar-EG" sz="6600" b="1" dirty="0"/>
            </a:br>
            <a:r>
              <a:rPr lang="ar-EG" sz="6600" b="1" dirty="0" err="1"/>
              <a:t>خايِف</a:t>
            </a:r>
            <a:r>
              <a:rPr lang="ar-EG" sz="6600" b="1" dirty="0"/>
              <a:t> أقولها </a:t>
            </a:r>
            <a:r>
              <a:rPr lang="ar-EG" sz="6600" b="1" dirty="0" err="1"/>
              <a:t>إزَّاي</a:t>
            </a:r>
            <a:r>
              <a:rPr lang="ar-EG" sz="6600" b="1" dirty="0"/>
              <a:t> </a:t>
            </a:r>
            <a:r>
              <a:rPr lang="ar-EG" sz="6600" b="1" dirty="0" err="1"/>
              <a:t>خَاينين</a:t>
            </a:r>
            <a:br>
              <a:rPr lang="ar-EG" sz="6600" b="1" dirty="0"/>
            </a:br>
            <a:r>
              <a:rPr lang="ar-EG" sz="6600" b="1" dirty="0"/>
              <a:t>(عَلِّمْني </a:t>
            </a:r>
            <a:r>
              <a:rPr lang="ar-EG" sz="6600" b="1" dirty="0" err="1"/>
              <a:t>إزَّاي</a:t>
            </a:r>
            <a:r>
              <a:rPr lang="ar-EG" sz="6600" b="1" dirty="0"/>
              <a:t> أسَامِحْ   </a:t>
            </a:r>
          </a:p>
          <a:p>
            <a:pPr algn="ctr"/>
            <a:r>
              <a:rPr lang="ar-EG" sz="6600" b="1" dirty="0"/>
              <a:t>وأنسَى الحَرْف الجَارِحْ)2</a:t>
            </a:r>
            <a:br>
              <a:rPr lang="ar-EG" sz="6600" b="1" dirty="0"/>
            </a:br>
            <a:br>
              <a:rPr lang="ar-EG" sz="6600" b="1" dirty="0"/>
            </a:b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2502301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</TotalTime>
  <Words>186</Words>
  <Application>Microsoft Office PowerPoint</Application>
  <PresentationFormat>عرض على الشاشة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214</cp:revision>
  <dcterms:created xsi:type="dcterms:W3CDTF">2021-12-07T14:30:00Z</dcterms:created>
  <dcterms:modified xsi:type="dcterms:W3CDTF">2024-03-05T11:52:30Z</dcterms:modified>
</cp:coreProperties>
</file>