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8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8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7" d="100"/>
          <a:sy n="77" d="100"/>
        </p:scale>
        <p:origin x="60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أبو قلب طيب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أبو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 طيب يا غني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بالرحمة جيت كللتني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ومسحت دموعي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وما اكتفيت بكيت معي )2</a:t>
            </a:r>
          </a:p>
        </p:txBody>
      </p:sp>
    </p:spTree>
    <p:extLst>
      <p:ext uri="{BB962C8B-B14F-4D97-AF65-F5344CB8AC3E}">
        <p14:creationId xmlns:p14="http://schemas.microsoft.com/office/powerpoint/2010/main" val="3565255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أبو قلب طيب يا غني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بالرحمة جيت كللتني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ومسحت دموعي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وما اكتفيت بكيت معي )2</a:t>
            </a: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منحتني حياة ورحمة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حفظت عنايتك روحي ليك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لمستني بكل نعمة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شددت فيَّ الباقي ليك )2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أبو قلب طيب يا غني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بالرحمة جيت كللتني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ومسحت دموعي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وما اكتفيت بكيت معي )2</a:t>
            </a:r>
          </a:p>
        </p:txBody>
      </p:sp>
    </p:spTree>
    <p:extLst>
      <p:ext uri="{BB962C8B-B14F-4D97-AF65-F5344CB8AC3E}">
        <p14:creationId xmlns:p14="http://schemas.microsoft.com/office/powerpoint/2010/main" val="237206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حملتني وحملت عمري بالخير وياما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إحتملتني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شهد ماضيَّ إنك راعيَّ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وعبرت بيَّ على منكبيك ) 2</a:t>
            </a:r>
          </a:p>
        </p:txBody>
      </p:sp>
    </p:spTree>
    <p:extLst>
      <p:ext uri="{BB962C8B-B14F-4D97-AF65-F5344CB8AC3E}">
        <p14:creationId xmlns:p14="http://schemas.microsoft.com/office/powerpoint/2010/main" val="2088133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أبو قلب طيب يا غني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بالرحمة جيت كللتني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ومسحت دموعي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وما اكتفيت بكيت معي )2</a:t>
            </a:r>
          </a:p>
        </p:txBody>
      </p:sp>
    </p:spTree>
    <p:extLst>
      <p:ext uri="{BB962C8B-B14F-4D97-AF65-F5344CB8AC3E}">
        <p14:creationId xmlns:p14="http://schemas.microsoft.com/office/powerpoint/2010/main" val="405924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نصرتني وقت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إنكساري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إنهياري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نشلتني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مديون لك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ليلي ونهاري أفضل أغني بالحب ليك )2</a:t>
            </a:r>
          </a:p>
        </p:txBody>
      </p:sp>
    </p:spTree>
    <p:extLst>
      <p:ext uri="{BB962C8B-B14F-4D97-AF65-F5344CB8AC3E}">
        <p14:creationId xmlns:p14="http://schemas.microsoft.com/office/powerpoint/2010/main" val="347318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أبو قلب طيب يا غني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بالرحمة جيت كللتني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ومسحت دموعي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وما اكتفيت بكيت معي )2</a:t>
            </a:r>
          </a:p>
        </p:txBody>
      </p:sp>
    </p:spTree>
    <p:extLst>
      <p:ext uri="{BB962C8B-B14F-4D97-AF65-F5344CB8AC3E}">
        <p14:creationId xmlns:p14="http://schemas.microsoft.com/office/powerpoint/2010/main" val="424332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في كل ضيقي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إتضايقت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ليَّ أنيت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وشاركتني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إتعلقت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بيَّ وانا في الأسية شديت إيديَّ شدتني ليك ) 2</a:t>
            </a:r>
          </a:p>
        </p:txBody>
      </p:sp>
    </p:spTree>
    <p:extLst>
      <p:ext uri="{BB962C8B-B14F-4D97-AF65-F5344CB8AC3E}">
        <p14:creationId xmlns:p14="http://schemas.microsoft.com/office/powerpoint/2010/main" val="1381421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3776</TotalTime>
  <Words>181</Words>
  <Application>Microsoft Office PowerPoint</Application>
  <PresentationFormat>عرض على الشاشة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308</cp:revision>
  <dcterms:created xsi:type="dcterms:W3CDTF">2021-12-07T14:30:00Z</dcterms:created>
  <dcterms:modified xsi:type="dcterms:W3CDTF">2024-03-05T12:37:26Z</dcterms:modified>
</cp:coreProperties>
</file>