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يا إلهي ناد قلبي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إلهي ناد قلبي فآتي إليك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إلهي أنت قربي وشوقي إليك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كاشتياق العطشى في الصحراءِ لِماء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صرختي أيا نبعي أريدُ ارتواء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 ما في حيات بدونكَ مَوات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ضَحِكاتي كدمعاتي هنّ باهتات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 معني غيركَ في الحياة أحيا فيه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معنى المعنى في كل حياتي أرتجيه</a:t>
            </a:r>
          </a:p>
        </p:txBody>
      </p:sp>
    </p:spTree>
    <p:extLst>
      <p:ext uri="{BB962C8B-B14F-4D97-AF65-F5344CB8AC3E}">
        <p14:creationId xmlns:p14="http://schemas.microsoft.com/office/powerpoint/2010/main" val="14922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ظلامي لا أُريحُ أحداً ولا أستريح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وآلامي كعذابِ السفن في عصف ريح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تدَعني أحيا في ظلمتي للآباد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رُدَّني لا تدَعني أموتُ في ابتعاد</a:t>
            </a:r>
          </a:p>
        </p:txBody>
      </p:sp>
    </p:spTree>
    <p:extLst>
      <p:ext uri="{BB962C8B-B14F-4D97-AF65-F5344CB8AC3E}">
        <p14:creationId xmlns:p14="http://schemas.microsoft.com/office/powerpoint/2010/main" val="74554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تهدأُ روحي في الحضن بل أنام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مطمئنا على صدرك الحنونِ في سلام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أبي كيف يوصف حبك العجيب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أبي قلبي طاب في حضنك الرحيب</a:t>
            </a:r>
          </a:p>
        </p:txBody>
      </p:sp>
    </p:spTree>
    <p:extLst>
      <p:ext uri="{BB962C8B-B14F-4D97-AF65-F5344CB8AC3E}">
        <p14:creationId xmlns:p14="http://schemas.microsoft.com/office/powerpoint/2010/main" val="216782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3782</TotalTime>
  <Words>108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314</cp:revision>
  <dcterms:created xsi:type="dcterms:W3CDTF">2021-12-07T14:30:00Z</dcterms:created>
  <dcterms:modified xsi:type="dcterms:W3CDTF">2024-03-05T09:35:17Z</dcterms:modified>
</cp:coreProperties>
</file>