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307" r:id="rId5"/>
    <p:sldId id="31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3" d="100"/>
          <a:sy n="63" d="100"/>
        </p:scale>
        <p:origin x="68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spcBef>
                <a:spcPct val="50000"/>
              </a:spcBef>
              <a:defRPr/>
            </a:pPr>
            <a:r>
              <a:rPr lang="ar-SA" sz="8000" b="1" dirty="0"/>
              <a:t>يا اللي أمامك حياتي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1-</a:t>
            </a:r>
          </a:p>
          <a:p>
            <a:pPr algn="ctr">
              <a:defRPr/>
            </a:pPr>
            <a:r>
              <a:rPr lang="ar-SA" sz="7200" b="1" dirty="0"/>
              <a:t>يا اللي أمامك حياتي</a:t>
            </a:r>
            <a:endParaRPr lang="en-US" sz="7200" b="1" dirty="0"/>
          </a:p>
          <a:p>
            <a:pPr algn="ctr">
              <a:defRPr/>
            </a:pPr>
            <a:r>
              <a:rPr lang="ar-SA" sz="7200" b="1" dirty="0"/>
              <a:t> من قبل تكويني</a:t>
            </a:r>
            <a:r>
              <a:rPr lang="en-US" sz="7200" b="1" dirty="0"/>
              <a:t> </a:t>
            </a:r>
          </a:p>
          <a:p>
            <a:pPr algn="ctr">
              <a:defRPr/>
            </a:pPr>
            <a:r>
              <a:rPr lang="ar-SA" sz="7200" b="1" dirty="0"/>
              <a:t>مكشوفة ليك يا جابلني </a:t>
            </a:r>
            <a:endParaRPr lang="en-US" sz="7200" b="1" dirty="0"/>
          </a:p>
          <a:p>
            <a:pPr algn="ctr">
              <a:defRPr/>
            </a:pPr>
            <a:r>
              <a:rPr lang="ar-SA" sz="7200" b="1" dirty="0"/>
              <a:t>أيامي وسنيني</a:t>
            </a:r>
            <a:r>
              <a:rPr lang="en-US" sz="7200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بارتاح</a:t>
            </a:r>
            <a:r>
              <a:rPr lang="ar-EG" sz="7200" b="1" dirty="0">
                <a:solidFill>
                  <a:srgbClr val="003300"/>
                </a:solidFill>
              </a:rPr>
              <a:t> على صدرك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وأتدفا</a:t>
            </a:r>
            <a:r>
              <a:rPr lang="ar-EG" sz="7200" b="1" dirty="0">
                <a:solidFill>
                  <a:srgbClr val="003300"/>
                </a:solidFill>
              </a:rPr>
              <a:t> بالحنـان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ترويني من نهـرك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راحة وفرحة وأمان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عديت عظامي وعارفني</a:t>
            </a:r>
          </a:p>
          <a:p>
            <a:pPr algn="ctr" rtl="1"/>
            <a:r>
              <a:rPr lang="ar-EG" sz="7200" b="1" dirty="0"/>
              <a:t> بطباعي وصفاتي</a:t>
            </a:r>
            <a:br>
              <a:rPr lang="ar-EG" sz="7200" b="1" dirty="0"/>
            </a:br>
            <a:r>
              <a:rPr lang="ar-EG" sz="7200" b="1" dirty="0"/>
              <a:t>ضحكي ودمعـي </a:t>
            </a:r>
          </a:p>
          <a:p>
            <a:pPr algn="ctr" rtl="1"/>
            <a:r>
              <a:rPr lang="ar-EG" sz="7200" b="1" dirty="0"/>
              <a:t>وأصغر تفاصيل حياتي</a:t>
            </a:r>
            <a:endParaRPr lang="ar-SA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25706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بارتاح</a:t>
            </a:r>
            <a:r>
              <a:rPr lang="ar-EG" sz="7200" b="1" dirty="0">
                <a:solidFill>
                  <a:srgbClr val="003300"/>
                </a:solidFill>
              </a:rPr>
              <a:t> على صدرك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وأتدفا</a:t>
            </a:r>
            <a:r>
              <a:rPr lang="ar-EG" sz="7200" b="1" dirty="0">
                <a:solidFill>
                  <a:srgbClr val="003300"/>
                </a:solidFill>
              </a:rPr>
              <a:t> بالحنـان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ترويني من نهـرك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راحة وفرحة وأمان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13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</TotalTime>
  <Words>61</Words>
  <Application>Microsoft Office PowerPoint</Application>
  <PresentationFormat>عرض على الشاشة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157</cp:revision>
  <dcterms:created xsi:type="dcterms:W3CDTF">2021-12-07T14:30:00Z</dcterms:created>
  <dcterms:modified xsi:type="dcterms:W3CDTF">2024-03-11T10:49:46Z</dcterms:modified>
</cp:coreProperties>
</file>