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75" r:id="rId2"/>
    <p:sldId id="277" r:id="rId3"/>
    <p:sldId id="274" r:id="rId4"/>
    <p:sldId id="294" r:id="rId5"/>
    <p:sldId id="295" r:id="rId6"/>
    <p:sldId id="296" r:id="rId7"/>
    <p:sldId id="297" r:id="rId8"/>
    <p:sldId id="298" r:id="rId9"/>
    <p:sldId id="299" r:id="rId10"/>
    <p:sldId id="300" r:id="rId11"/>
    <p:sldId id="29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294"/>
            <p14:sldId id="295"/>
            <p14:sldId id="296"/>
            <p14:sldId id="297"/>
            <p14:sldId id="298"/>
            <p14:sldId id="299"/>
            <p14:sldId id="30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1" d="100"/>
          <a:sy n="61" d="100"/>
        </p:scale>
        <p:origin x="60" y="46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 يا حياة المسيحية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85808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1-</a:t>
            </a:r>
          </a:p>
          <a:p>
            <a:pPr algn="ctr" rtl="1"/>
            <a:r>
              <a:rPr lang="ar-EG" sz="7200" b="1" dirty="0"/>
              <a:t>(يا حَيَاة المَسِيحِيَّة </a:t>
            </a:r>
          </a:p>
          <a:p>
            <a:pPr algn="ctr" rtl="1"/>
            <a:r>
              <a:rPr lang="ar-EG" sz="7200" b="1" dirty="0"/>
              <a:t>يا مَسيح الحَيَاة</a:t>
            </a:r>
            <a:br>
              <a:rPr lang="ar-EG" sz="7200" b="1" dirty="0"/>
            </a:br>
            <a:r>
              <a:rPr lang="ar-EG" sz="7200" b="1" dirty="0"/>
              <a:t>يا دِيَانتي الحَقيقيَّة </a:t>
            </a:r>
          </a:p>
          <a:p>
            <a:pPr algn="ctr" rtl="1"/>
            <a:r>
              <a:rPr lang="ar-EG" sz="7200" b="1" dirty="0"/>
              <a:t>يا رِسَالِة </a:t>
            </a:r>
            <a:r>
              <a:rPr lang="ar-EG" sz="7200" b="1" dirty="0" err="1"/>
              <a:t>السَّمَا</a:t>
            </a:r>
            <a:r>
              <a:rPr lang="ar-EG" sz="7200" b="1" dirty="0"/>
              <a:t>)2</a:t>
            </a:r>
            <a:br>
              <a:rPr lang="ar-EG" sz="7200" b="1" dirty="0"/>
            </a:br>
            <a:endParaRPr lang="en-US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4101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(قبلك لا إلَـــه بَعدَك لا إلَـــه)2</a:t>
            </a:r>
            <a:br>
              <a:rPr lang="ar-EG" sz="6000" b="1" dirty="0"/>
            </a:br>
            <a:r>
              <a:rPr lang="ar-EG" sz="6000" b="1" dirty="0"/>
              <a:t>(مَلِك المُلــوك ورَب الأربَاب)2</a:t>
            </a:r>
            <a:br>
              <a:rPr lang="ar-EG" sz="6000" b="1" dirty="0"/>
            </a:br>
            <a:r>
              <a:rPr lang="ar-EG" sz="6000" b="1" dirty="0"/>
              <a:t>(سَيِّدِي وَمَلِكـــــي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يَسوع المَسيح)2</a:t>
            </a:r>
            <a:br>
              <a:rPr lang="ar-EG" sz="6000" b="1" dirty="0"/>
            </a:br>
            <a:endParaRPr lang="en-US" sz="6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(يا مَنار المَسِيحِيَّة </a:t>
            </a:r>
          </a:p>
          <a:p>
            <a:pPr algn="ctr" rtl="1"/>
            <a:r>
              <a:rPr lang="ar-EG" sz="7200" b="1" dirty="0"/>
              <a:t>يا مَسيح الصَّليب</a:t>
            </a:r>
            <a:br>
              <a:rPr lang="ar-EG" sz="7200" b="1" dirty="0"/>
            </a:br>
            <a:r>
              <a:rPr lang="ar-EG" sz="7200" b="1" dirty="0"/>
              <a:t>دي المَحَبَّة الإلَهيَّة </a:t>
            </a:r>
          </a:p>
          <a:p>
            <a:pPr algn="ctr" rtl="1"/>
            <a:r>
              <a:rPr lang="ar-EG" sz="7200" b="1" dirty="0"/>
              <a:t>وِالخَلاص العَجيب)2</a:t>
            </a: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553698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4101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(</a:t>
            </a:r>
            <a:r>
              <a:rPr lang="ar-EG" sz="6000" b="1" dirty="0" err="1"/>
              <a:t>لاغُفرَان</a:t>
            </a:r>
            <a:r>
              <a:rPr lang="ar-EG" sz="6000" b="1" dirty="0"/>
              <a:t> خَطا لا مِروَاح سَمَا)2</a:t>
            </a:r>
            <a:br>
              <a:rPr lang="ar-EG" sz="6000" b="1" dirty="0"/>
            </a:br>
            <a:r>
              <a:rPr lang="ar-EG" sz="6000" b="1" dirty="0"/>
              <a:t>(إلَّا بدِمَاك إلَّا بفِدَاك)2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(سَيِّدِي وَمِلِكي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يَسوع المَسيح)2</a:t>
            </a:r>
            <a:br>
              <a:rPr lang="ar-EG" sz="6000" b="1" dirty="0"/>
            </a:b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3677080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0093"/>
            <a:ext cx="9144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(يا أمَان المَسيحيَّة   </a:t>
            </a:r>
          </a:p>
          <a:p>
            <a:pPr algn="ctr" rtl="1"/>
            <a:r>
              <a:rPr lang="ar-EG" sz="7200" b="1" dirty="0"/>
              <a:t>يا رَئيس الإيمَان</a:t>
            </a:r>
            <a:br>
              <a:rPr lang="ar-EG" sz="7200" b="1" dirty="0"/>
            </a:br>
            <a:r>
              <a:rPr lang="ar-EG" sz="7200" b="1" dirty="0"/>
              <a:t>والآيَات الكِتابيَّة   </a:t>
            </a:r>
          </a:p>
          <a:p>
            <a:pPr algn="ctr" rtl="1"/>
            <a:r>
              <a:rPr lang="ar-EG" sz="7200" b="1" dirty="0"/>
              <a:t>هيَ صَخر الضَّمَان)2</a:t>
            </a: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64030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143811"/>
            <a:ext cx="9144000" cy="75523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(لا أعبُد سِــــــوَاك  </a:t>
            </a:r>
          </a:p>
          <a:p>
            <a:pPr algn="ctr" rtl="1">
              <a:lnSpc>
                <a:spcPct val="150000"/>
              </a:lnSpc>
            </a:pPr>
            <a:r>
              <a:rPr lang="ar-EG" sz="6600" b="1" dirty="0"/>
              <a:t>لا أرضَــــــى إلَّاك)2</a:t>
            </a:r>
            <a:br>
              <a:rPr lang="ar-EG" sz="6600" b="1" dirty="0"/>
            </a:br>
            <a:r>
              <a:rPr lang="ar-EG" sz="6600" b="1" dirty="0"/>
              <a:t>(مُحِب العِبَـاد سَيِّد الأسيَــاد)2</a:t>
            </a:r>
            <a:br>
              <a:rPr lang="ar-EG" sz="6600" b="1" dirty="0"/>
            </a:br>
            <a:r>
              <a:rPr lang="ar-EG" sz="6600" b="1" dirty="0"/>
              <a:t>(سَيِّدِي وَمِلِكي يَسوع المَسيح)2</a:t>
            </a:r>
            <a:br>
              <a:rPr lang="ar-EG" sz="6600" b="1" dirty="0"/>
            </a:b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96213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270093"/>
            <a:ext cx="9144000" cy="7848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4-</a:t>
            </a:r>
          </a:p>
          <a:p>
            <a:pPr algn="ctr" rtl="1"/>
            <a:r>
              <a:rPr lang="ar-EG" sz="7200" b="1" dirty="0"/>
              <a:t>(العُرُوش العَلَويَّة   </a:t>
            </a:r>
          </a:p>
          <a:p>
            <a:pPr algn="ctr" rtl="1"/>
            <a:r>
              <a:rPr lang="ar-EG" sz="7200" b="1" dirty="0" err="1"/>
              <a:t>جَايَّة</a:t>
            </a:r>
            <a:r>
              <a:rPr lang="ar-EG" sz="7200" b="1" dirty="0"/>
              <a:t> </a:t>
            </a:r>
            <a:r>
              <a:rPr lang="ar-EG" sz="7200" b="1" dirty="0" err="1"/>
              <a:t>بالتَّقدِيسَـــات</a:t>
            </a:r>
            <a:br>
              <a:rPr lang="ar-EG" sz="7200" b="1" dirty="0"/>
            </a:br>
            <a:r>
              <a:rPr lang="ar-EG" sz="7200" b="1" dirty="0"/>
              <a:t>والجُنود السَّمَـــــاويَّة   </a:t>
            </a:r>
          </a:p>
          <a:p>
            <a:pPr algn="ctr" rtl="1"/>
            <a:r>
              <a:rPr lang="ar-EG" sz="7200" b="1" dirty="0"/>
              <a:t>هالَّة بالتَّسبيحَات)2</a:t>
            </a:r>
            <a:br>
              <a:rPr lang="ar-EG" sz="7200" b="1" dirty="0"/>
            </a:br>
            <a:br>
              <a:rPr lang="ar-EG" sz="7200" b="1" dirty="0"/>
            </a:br>
            <a:endParaRPr lang="en-US" sz="7200" b="1" dirty="0"/>
          </a:p>
        </p:txBody>
      </p:sp>
    </p:spTree>
    <p:extLst>
      <p:ext uri="{BB962C8B-B14F-4D97-AF65-F5344CB8AC3E}">
        <p14:creationId xmlns:p14="http://schemas.microsoft.com/office/powerpoint/2010/main" val="2290886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41010"/>
            <a:ext cx="9144000" cy="68741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/>
              <a:t>(تُعلِن أنُّـــــه لا   مَعبُودٌ سِـــوَاه)2</a:t>
            </a:r>
            <a:br>
              <a:rPr lang="ar-EG" sz="6000" b="1"/>
            </a:br>
            <a:r>
              <a:rPr lang="ar-EG" sz="6000" b="1"/>
              <a:t>(نَنحَني سُجُـــود   لِرَبِّ الجُنـــود)2</a:t>
            </a:r>
            <a:br>
              <a:rPr lang="ar-EG" sz="6000" b="1"/>
            </a:br>
            <a:r>
              <a:rPr lang="ar-EG" sz="6000" b="1"/>
              <a:t>(قُدُّوسٌ قُدُّوسٌ أنتَ قُدُّوسُ الإلَه)2</a:t>
            </a:r>
            <a:br>
              <a:rPr lang="ar-EG" sz="6000" b="1"/>
            </a:br>
            <a:r>
              <a:rPr lang="ar-EG" sz="6000" b="1"/>
              <a:t>سَيِّدِي وَمِلِكي يَسوع المَسيح</a:t>
            </a:r>
            <a:br>
              <a:rPr lang="ar-EG" sz="6000" b="1"/>
            </a:br>
            <a:endParaRPr lang="en-US" sz="6000" b="1" dirty="0"/>
          </a:p>
        </p:txBody>
      </p:sp>
    </p:spTree>
    <p:extLst>
      <p:ext uri="{BB962C8B-B14F-4D97-AF65-F5344CB8AC3E}">
        <p14:creationId xmlns:p14="http://schemas.microsoft.com/office/powerpoint/2010/main" val="2408161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1504</TotalTime>
  <Words>179</Words>
  <Application>Microsoft Office PowerPoint</Application>
  <PresentationFormat>عرض على الشاشة (4:3)</PresentationFormat>
  <Paragraphs>26</Paragraphs>
  <Slides>11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180</cp:revision>
  <dcterms:created xsi:type="dcterms:W3CDTF">2021-12-07T14:30:00Z</dcterms:created>
  <dcterms:modified xsi:type="dcterms:W3CDTF">2024-03-05T12:19:48Z</dcterms:modified>
</cp:coreProperties>
</file>