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311" r:id="rId5"/>
    <p:sldId id="319" r:id="rId6"/>
    <p:sldId id="312" r:id="rId7"/>
    <p:sldId id="320" r:id="rId8"/>
    <p:sldId id="313" r:id="rId9"/>
    <p:sldId id="32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11"/>
            <p14:sldId id="319"/>
            <p14:sldId id="312"/>
            <p14:sldId id="320"/>
            <p14:sldId id="313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3" d="100"/>
          <a:sy n="63" d="100"/>
        </p:scale>
        <p:origin x="68" y="4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يا خالقِ الأكوانْ والناسْ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6200"/>
            <a:ext cx="9144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  </a:t>
            </a:r>
            <a:r>
              <a:rPr lang="ar-SA" sz="5400" b="1" dirty="0">
                <a:latin typeface="Arial" charset="0"/>
                <a:cs typeface="Arial" charset="0"/>
              </a:rPr>
              <a:t>يا خالقِ الأكوانْ والنــاسْ</a:t>
            </a:r>
            <a:br>
              <a:rPr lang="ar-EG" sz="5400" b="1" dirty="0">
                <a:latin typeface="Arial" charset="0"/>
                <a:cs typeface="Arial" charset="0"/>
              </a:rPr>
            </a:br>
            <a:r>
              <a:rPr lang="ar-SA" sz="5400" b="1" dirty="0">
                <a:latin typeface="Arial" charset="0"/>
                <a:cs typeface="Arial" charset="0"/>
              </a:rPr>
              <a:t>بِنس</a:t>
            </a:r>
            <a:r>
              <a:rPr lang="ar-EG" sz="5400" b="1" dirty="0">
                <a:latin typeface="Arial" charset="0"/>
                <a:cs typeface="Arial" charset="0"/>
              </a:rPr>
              <a:t>ـ</a:t>
            </a:r>
            <a:r>
              <a:rPr lang="ar-SA" sz="5400" b="1" dirty="0">
                <a:latin typeface="Arial" charset="0"/>
                <a:cs typeface="Arial" charset="0"/>
              </a:rPr>
              <a:t>مَـــةْ ف</a:t>
            </a:r>
            <a:r>
              <a:rPr lang="ar-EG" sz="5400" b="1" dirty="0">
                <a:latin typeface="Arial" charset="0"/>
                <a:cs typeface="Arial" charset="0"/>
              </a:rPr>
              <a:t>ـ</a:t>
            </a:r>
            <a:r>
              <a:rPr lang="ar-SA" sz="5400" b="1" dirty="0">
                <a:latin typeface="Arial" charset="0"/>
                <a:cs typeface="Arial" charset="0"/>
              </a:rPr>
              <a:t>يهـ</a:t>
            </a:r>
            <a:r>
              <a:rPr lang="ar-EG" sz="5400" b="1" dirty="0">
                <a:latin typeface="Arial" charset="0"/>
                <a:cs typeface="Arial" charset="0"/>
              </a:rPr>
              <a:t>ـ</a:t>
            </a:r>
            <a:r>
              <a:rPr lang="ar-SA" sz="5400" b="1" dirty="0">
                <a:latin typeface="Arial" charset="0"/>
                <a:cs typeface="Arial" charset="0"/>
              </a:rPr>
              <a:t>ـا حَيــــاةْ</a:t>
            </a:r>
            <a:endParaRPr lang="en-US" sz="5400" b="1" dirty="0">
              <a:latin typeface="Arial" charset="0"/>
              <a:cs typeface="Arial" charset="0"/>
            </a:endParaRPr>
          </a:p>
          <a:p>
            <a:pPr marL="342900" indent="-342900"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 </a:t>
            </a:r>
            <a:r>
              <a:rPr lang="ar-SA" sz="5400" b="1" dirty="0">
                <a:latin typeface="Arial" charset="0"/>
                <a:cs typeface="Arial" charset="0"/>
              </a:rPr>
              <a:t>كُلِّ الخليقةْ والأَجنـــــاسْ</a:t>
            </a:r>
            <a:br>
              <a:rPr lang="ar-EG" sz="5400" b="1" dirty="0">
                <a:latin typeface="Arial" charset="0"/>
                <a:cs typeface="Arial" charset="0"/>
              </a:rPr>
            </a:br>
            <a:r>
              <a:rPr lang="ar-SA" sz="5400" b="1" dirty="0">
                <a:latin typeface="Arial" charset="0"/>
                <a:cs typeface="Arial" charset="0"/>
              </a:rPr>
              <a:t>بِتسبـِّـــحْ إسْـــــمَ اللهْ</a:t>
            </a:r>
            <a:r>
              <a:rPr lang="ar-EG" sz="5400" b="1" dirty="0">
                <a:latin typeface="Arial" charset="0"/>
                <a:cs typeface="Arial" charset="0"/>
              </a:rPr>
              <a:t> </a:t>
            </a:r>
          </a:p>
          <a:p>
            <a:pPr marL="342900" indent="-342900"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( </a:t>
            </a:r>
            <a:r>
              <a:rPr lang="ar-SA" sz="5400" b="1" dirty="0" err="1">
                <a:latin typeface="Arial" charset="0"/>
                <a:cs typeface="Arial" charset="0"/>
              </a:rPr>
              <a:t>هَللويـا</a:t>
            </a:r>
            <a:r>
              <a:rPr lang="ar-EG" sz="5400" b="1" dirty="0">
                <a:latin typeface="Arial" charset="0"/>
                <a:cs typeface="Arial" charset="0"/>
              </a:rPr>
              <a:t> )3  </a:t>
            </a:r>
            <a:r>
              <a:rPr lang="ar-SA" sz="5400" b="1" dirty="0" err="1">
                <a:latin typeface="Arial" charset="0"/>
                <a:cs typeface="Arial" charset="0"/>
              </a:rPr>
              <a:t>لإسْـمِ</a:t>
            </a:r>
            <a:r>
              <a:rPr lang="ar-SA" sz="5400" b="1" dirty="0">
                <a:latin typeface="Arial" charset="0"/>
                <a:cs typeface="Arial" charset="0"/>
              </a:rPr>
              <a:t> يسـوعْ</a:t>
            </a:r>
            <a:r>
              <a:rPr lang="ar-SA" sz="5400" dirty="0">
                <a:latin typeface="Arial" charset="0"/>
                <a:cs typeface="Arial" charset="0"/>
              </a:rPr>
              <a:t> </a:t>
            </a:r>
          </a:p>
          <a:p>
            <a:pPr marL="342900" indent="-342900" algn="ctr" rtl="1">
              <a:lnSpc>
                <a:spcPct val="150000"/>
              </a:lnSpc>
            </a:pPr>
            <a:endParaRPr lang="en-US" sz="54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" y="466392"/>
            <a:ext cx="91440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>
                <a:solidFill>
                  <a:srgbClr val="003300"/>
                </a:solidFill>
              </a:rPr>
              <a:t>هَ</a:t>
            </a:r>
            <a:r>
              <a:rPr lang="ar-EG" sz="8000" b="1" dirty="0">
                <a:solidFill>
                  <a:srgbClr val="003300"/>
                </a:solidFill>
              </a:rPr>
              <a:t>ـ</a:t>
            </a:r>
            <a:r>
              <a:rPr lang="ar-SA" sz="8000" b="1" dirty="0">
                <a:solidFill>
                  <a:srgbClr val="003300"/>
                </a:solidFill>
              </a:rPr>
              <a:t>للويــ</a:t>
            </a:r>
            <a:r>
              <a:rPr lang="ar-EG" sz="8000" b="1" dirty="0">
                <a:solidFill>
                  <a:srgbClr val="003300"/>
                </a:solidFill>
              </a:rPr>
              <a:t>ــ</a:t>
            </a:r>
            <a:r>
              <a:rPr lang="ar-SA" sz="8000" b="1" dirty="0">
                <a:solidFill>
                  <a:srgbClr val="003300"/>
                </a:solidFill>
              </a:rPr>
              <a:t>ـــا هَ</a:t>
            </a:r>
            <a:r>
              <a:rPr lang="ar-EG" sz="8000" b="1" dirty="0">
                <a:solidFill>
                  <a:srgbClr val="003300"/>
                </a:solidFill>
              </a:rPr>
              <a:t>ـ</a:t>
            </a:r>
            <a:r>
              <a:rPr lang="ar-SA" sz="8000" b="1" dirty="0">
                <a:solidFill>
                  <a:srgbClr val="003300"/>
                </a:solidFill>
              </a:rPr>
              <a:t>للويــــــــا</a:t>
            </a:r>
            <a:endParaRPr lang="en-US" sz="8000" b="1" dirty="0">
              <a:solidFill>
                <a:srgbClr val="003300"/>
              </a:solidFill>
            </a:endParaRPr>
          </a:p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>
                <a:solidFill>
                  <a:srgbClr val="003300"/>
                </a:solidFill>
              </a:rPr>
              <a:t>هَللويــــا لإسْــــمِ يسوعْ</a:t>
            </a:r>
            <a:endParaRPr lang="ar-EG" sz="8000" b="1" dirty="0">
              <a:solidFill>
                <a:srgbClr val="003300"/>
              </a:solidFill>
            </a:endParaRPr>
          </a:p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( 2 )</a:t>
            </a:r>
            <a:endParaRPr lang="ar-SA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en-US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4120"/>
            <a:ext cx="9144000" cy="6482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lnSpc>
                <a:spcPct val="200000"/>
              </a:lnSpc>
            </a:pPr>
            <a:r>
              <a:rPr lang="ar-SA" sz="5200" b="1" dirty="0">
                <a:latin typeface="Arial" charset="0"/>
                <a:cs typeface="Arial" charset="0"/>
              </a:rPr>
              <a:t>المَنِّ النَّازِلْ مـِ</a:t>
            </a:r>
            <a:r>
              <a:rPr lang="ar-EG" sz="5200" b="1" dirty="0">
                <a:latin typeface="Arial" charset="0"/>
                <a:cs typeface="Arial" charset="0"/>
              </a:rPr>
              <a:t>ن</a:t>
            </a:r>
            <a:r>
              <a:rPr lang="ar-SA" sz="5200" b="1" dirty="0">
                <a:latin typeface="Arial" charset="0"/>
                <a:cs typeface="Arial" charset="0"/>
              </a:rPr>
              <a:t> السَمَـا</a:t>
            </a:r>
            <a:r>
              <a:rPr lang="ar-EG" sz="5200" b="1" dirty="0">
                <a:latin typeface="Arial" charset="0"/>
                <a:cs typeface="Arial" charset="0"/>
              </a:rPr>
              <a:t> </a:t>
            </a:r>
            <a:r>
              <a:rPr lang="ar-SA" sz="5200" b="1" dirty="0">
                <a:latin typeface="Arial" charset="0"/>
                <a:cs typeface="Arial" charset="0"/>
              </a:rPr>
              <a:t>ومُشْبِـعِ الجِيَـــاعْ</a:t>
            </a:r>
            <a:endParaRPr lang="ar-EG" sz="5200" b="1" dirty="0">
              <a:latin typeface="Arial" charset="0"/>
              <a:cs typeface="Arial" charset="0"/>
            </a:endParaRPr>
          </a:p>
          <a:p>
            <a:pPr marL="342900" indent="-342900" algn="ctr" rtl="1">
              <a:lnSpc>
                <a:spcPct val="200000"/>
              </a:lnSpc>
            </a:pPr>
            <a:r>
              <a:rPr lang="ar-SA" sz="5200" b="1" dirty="0">
                <a:latin typeface="Arial" charset="0"/>
                <a:cs typeface="Arial" charset="0"/>
              </a:rPr>
              <a:t>إيدَكْ تِشْبِعْنَـا بالرِضَـا</a:t>
            </a:r>
            <a:r>
              <a:rPr lang="en-US" sz="5200" b="1" dirty="0">
                <a:latin typeface="Arial" charset="0"/>
                <a:cs typeface="Arial" charset="0"/>
              </a:rPr>
              <a:t> </a:t>
            </a:r>
            <a:r>
              <a:rPr lang="ar-SA" sz="5200" b="1" dirty="0">
                <a:latin typeface="Arial" charset="0"/>
                <a:cs typeface="Arial" charset="0"/>
              </a:rPr>
              <a:t>وتِخفِّــفِ</a:t>
            </a:r>
            <a:r>
              <a:rPr lang="ar-EG" sz="5200" b="1" dirty="0">
                <a:latin typeface="Arial" charset="0"/>
                <a:cs typeface="Arial" charset="0"/>
              </a:rPr>
              <a:t> </a:t>
            </a:r>
            <a:r>
              <a:rPr lang="ar-SA" sz="5200" b="1" dirty="0">
                <a:latin typeface="Arial" charset="0"/>
                <a:cs typeface="Arial" charset="0"/>
              </a:rPr>
              <a:t>الأوْجَـاعْ</a:t>
            </a:r>
            <a:endParaRPr lang="en-US" sz="5200" b="1" dirty="0">
              <a:latin typeface="Arial" charset="0"/>
              <a:cs typeface="Arial" charset="0"/>
            </a:endParaRPr>
          </a:p>
          <a:p>
            <a:pPr marL="342900" indent="-342900" algn="ctr" rtl="1">
              <a:lnSpc>
                <a:spcPct val="200000"/>
              </a:lnSpc>
            </a:pPr>
            <a:r>
              <a:rPr lang="ar-EG" sz="5200" b="1" dirty="0">
                <a:latin typeface="Arial" charset="0"/>
                <a:cs typeface="Arial" charset="0"/>
              </a:rPr>
              <a:t>  ( </a:t>
            </a:r>
            <a:r>
              <a:rPr lang="ar-SA" sz="5200" b="1" dirty="0" err="1">
                <a:latin typeface="Arial" charset="0"/>
                <a:cs typeface="Arial" charset="0"/>
              </a:rPr>
              <a:t>هَللويا</a:t>
            </a:r>
            <a:r>
              <a:rPr lang="ar-EG" sz="5200" b="1" dirty="0">
                <a:latin typeface="Arial" charset="0"/>
                <a:cs typeface="Arial" charset="0"/>
              </a:rPr>
              <a:t> ) 3 </a:t>
            </a:r>
            <a:r>
              <a:rPr lang="ar-SA" sz="5200" b="1" dirty="0" err="1">
                <a:latin typeface="Arial" charset="0"/>
                <a:cs typeface="Arial" charset="0"/>
              </a:rPr>
              <a:t>لإسْــــمِ</a:t>
            </a:r>
            <a:r>
              <a:rPr lang="ar-SA" sz="5200" b="1" dirty="0">
                <a:latin typeface="Arial" charset="0"/>
                <a:cs typeface="Arial" charset="0"/>
              </a:rPr>
              <a:t> يســـوعْ</a:t>
            </a:r>
            <a:endParaRPr lang="ar-EG" sz="5200" b="1" dirty="0">
              <a:latin typeface="Arial" charset="0"/>
              <a:cs typeface="Arial" charset="0"/>
            </a:endParaRPr>
          </a:p>
          <a:p>
            <a:pPr marL="342900" indent="-342900" algn="ctr" rtl="1">
              <a:lnSpc>
                <a:spcPct val="200000"/>
              </a:lnSpc>
            </a:pPr>
            <a:endParaRPr lang="en-US" sz="52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" y="466392"/>
            <a:ext cx="91440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>
                <a:solidFill>
                  <a:srgbClr val="003300"/>
                </a:solidFill>
              </a:rPr>
              <a:t>هَ</a:t>
            </a:r>
            <a:r>
              <a:rPr lang="ar-EG" sz="8000" b="1" dirty="0">
                <a:solidFill>
                  <a:srgbClr val="003300"/>
                </a:solidFill>
              </a:rPr>
              <a:t>ـ</a:t>
            </a:r>
            <a:r>
              <a:rPr lang="ar-SA" sz="8000" b="1" dirty="0">
                <a:solidFill>
                  <a:srgbClr val="003300"/>
                </a:solidFill>
              </a:rPr>
              <a:t>للويــ</a:t>
            </a:r>
            <a:r>
              <a:rPr lang="ar-EG" sz="8000" b="1" dirty="0">
                <a:solidFill>
                  <a:srgbClr val="003300"/>
                </a:solidFill>
              </a:rPr>
              <a:t>ــ</a:t>
            </a:r>
            <a:r>
              <a:rPr lang="ar-SA" sz="8000" b="1" dirty="0">
                <a:solidFill>
                  <a:srgbClr val="003300"/>
                </a:solidFill>
              </a:rPr>
              <a:t>ـــا هَ</a:t>
            </a:r>
            <a:r>
              <a:rPr lang="ar-EG" sz="8000" b="1" dirty="0">
                <a:solidFill>
                  <a:srgbClr val="003300"/>
                </a:solidFill>
              </a:rPr>
              <a:t>ـ</a:t>
            </a:r>
            <a:r>
              <a:rPr lang="ar-SA" sz="8000" b="1" dirty="0">
                <a:solidFill>
                  <a:srgbClr val="003300"/>
                </a:solidFill>
              </a:rPr>
              <a:t>للويــــــــا</a:t>
            </a:r>
            <a:endParaRPr lang="en-US" sz="8000" b="1" dirty="0">
              <a:solidFill>
                <a:srgbClr val="003300"/>
              </a:solidFill>
            </a:endParaRPr>
          </a:p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>
                <a:solidFill>
                  <a:srgbClr val="003300"/>
                </a:solidFill>
              </a:rPr>
              <a:t>هَللويــــا لإسْــــمِ يسوعْ</a:t>
            </a:r>
            <a:endParaRPr lang="ar-EG" sz="8000" b="1" dirty="0">
              <a:solidFill>
                <a:srgbClr val="003300"/>
              </a:solidFill>
            </a:endParaRPr>
          </a:p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( 2 )</a:t>
            </a:r>
            <a:endParaRPr lang="ar-SA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en-US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  </a:t>
            </a:r>
            <a:r>
              <a:rPr lang="ar-SA" sz="5400" b="1" dirty="0">
                <a:latin typeface="Arial" charset="0"/>
                <a:cs typeface="Arial" charset="0"/>
              </a:rPr>
              <a:t>أبرعْ جَمالْ مِنْ كلِ</a:t>
            </a:r>
            <a:r>
              <a:rPr lang="ar-EG" sz="5400" b="1" dirty="0">
                <a:latin typeface="Arial" charset="0"/>
                <a:cs typeface="Arial" charset="0"/>
              </a:rPr>
              <a:t> </a:t>
            </a:r>
            <a:r>
              <a:rPr lang="ar-SA" sz="5400" b="1" dirty="0">
                <a:latin typeface="Arial" charset="0"/>
                <a:cs typeface="Arial" charset="0"/>
              </a:rPr>
              <a:t>النـاسْ</a:t>
            </a:r>
            <a:br>
              <a:rPr lang="ar-EG" sz="5400" b="1" dirty="0">
                <a:latin typeface="Arial" charset="0"/>
                <a:cs typeface="Arial" charset="0"/>
              </a:rPr>
            </a:br>
            <a:r>
              <a:rPr lang="ar-SA" sz="5400" b="1" dirty="0">
                <a:latin typeface="Arial" charset="0"/>
                <a:cs typeface="Arial" charset="0"/>
              </a:rPr>
              <a:t>وبالنِع</a:t>
            </a:r>
            <a:r>
              <a:rPr lang="ar-EG" sz="5400" b="1" dirty="0">
                <a:latin typeface="Arial" charset="0"/>
                <a:cs typeface="Arial" charset="0"/>
              </a:rPr>
              <a:t>ـ</a:t>
            </a:r>
            <a:r>
              <a:rPr lang="ar-SA" sz="5400" b="1" dirty="0">
                <a:latin typeface="Arial" charset="0"/>
                <a:cs typeface="Arial" charset="0"/>
              </a:rPr>
              <a:t>مَ</a:t>
            </a:r>
            <a:r>
              <a:rPr lang="ar-EG" sz="5400" b="1" dirty="0">
                <a:latin typeface="Arial" charset="0"/>
                <a:cs typeface="Arial" charset="0"/>
              </a:rPr>
              <a:t>ـ</a:t>
            </a:r>
            <a:r>
              <a:rPr lang="ar-SA" sz="5400" b="1" dirty="0">
                <a:latin typeface="Arial" charset="0"/>
                <a:cs typeface="Arial" charset="0"/>
              </a:rPr>
              <a:t>ـةْ مَل</a:t>
            </a:r>
            <a:r>
              <a:rPr lang="ar-EG" sz="5400" b="1" dirty="0">
                <a:latin typeface="Arial" charset="0"/>
                <a:cs typeface="Arial" charset="0"/>
              </a:rPr>
              <a:t>ـ</a:t>
            </a:r>
            <a:r>
              <a:rPr lang="ar-SA" sz="5400" b="1" dirty="0">
                <a:latin typeface="Arial" charset="0"/>
                <a:cs typeface="Arial" charset="0"/>
              </a:rPr>
              <a:t>يـــــانْ</a:t>
            </a:r>
            <a:endParaRPr lang="en-US" sz="5400" b="1" dirty="0">
              <a:latin typeface="Arial" charset="0"/>
              <a:cs typeface="Arial" charset="0"/>
            </a:endParaRPr>
          </a:p>
          <a:p>
            <a:pPr marL="342900" indent="-342900"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  </a:t>
            </a:r>
            <a:r>
              <a:rPr lang="ar-SA" sz="5400" b="1" dirty="0">
                <a:latin typeface="Arial" charset="0"/>
                <a:cs typeface="Arial" charset="0"/>
              </a:rPr>
              <a:t>وإللِّى يُنظُرْلَكْ يِسْتَنيــرْ </a:t>
            </a:r>
            <a:endParaRPr lang="en-US" sz="5400" b="1" dirty="0">
              <a:latin typeface="Arial" charset="0"/>
              <a:cs typeface="Arial" charset="0"/>
            </a:endParaRPr>
          </a:p>
          <a:p>
            <a:pPr marL="342900" indent="-342900" algn="ctr" rtl="1">
              <a:lnSpc>
                <a:spcPct val="150000"/>
              </a:lnSpc>
            </a:pPr>
            <a:r>
              <a:rPr lang="ar-SA" sz="5400" b="1" dirty="0">
                <a:latin typeface="Arial" charset="0"/>
                <a:cs typeface="Arial" charset="0"/>
              </a:rPr>
              <a:t>ومِشْ بِيكـــــونْ خَجْــلانْ</a:t>
            </a:r>
            <a:r>
              <a:rPr lang="ar-EG" sz="5400" b="1" dirty="0">
                <a:latin typeface="Arial" charset="0"/>
                <a:cs typeface="Arial" charset="0"/>
              </a:rPr>
              <a:t> </a:t>
            </a:r>
          </a:p>
          <a:p>
            <a:pPr marL="342900" indent="-342900"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(</a:t>
            </a:r>
            <a:r>
              <a:rPr lang="ar-SA" sz="5400" b="1" dirty="0" err="1">
                <a:latin typeface="Arial" charset="0"/>
                <a:cs typeface="Arial" charset="0"/>
              </a:rPr>
              <a:t>هَللويــا</a:t>
            </a:r>
            <a:r>
              <a:rPr lang="ar-EG" sz="5400" b="1" dirty="0">
                <a:latin typeface="Arial" charset="0"/>
                <a:cs typeface="Arial" charset="0"/>
              </a:rPr>
              <a:t>)3  </a:t>
            </a:r>
            <a:r>
              <a:rPr lang="ar-SA" sz="5400" b="1" dirty="0" err="1">
                <a:latin typeface="Arial" charset="0"/>
                <a:cs typeface="Arial" charset="0"/>
              </a:rPr>
              <a:t>لإسْـمِ</a:t>
            </a:r>
            <a:r>
              <a:rPr lang="ar-SA" sz="5400" b="1" dirty="0">
                <a:latin typeface="Arial" charset="0"/>
                <a:cs typeface="Arial" charset="0"/>
              </a:rPr>
              <a:t> ي</a:t>
            </a:r>
            <a:r>
              <a:rPr lang="ar-EG" sz="5400" b="1" dirty="0">
                <a:latin typeface="Arial" charset="0"/>
                <a:cs typeface="Arial" charset="0"/>
              </a:rPr>
              <a:t>ـ</a:t>
            </a:r>
            <a:r>
              <a:rPr lang="ar-SA" sz="5400" b="1" dirty="0" err="1">
                <a:latin typeface="Arial" charset="0"/>
                <a:cs typeface="Arial" charset="0"/>
              </a:rPr>
              <a:t>سـوعْ</a:t>
            </a:r>
            <a:r>
              <a:rPr lang="ar-SA" sz="5400" b="1" dirty="0">
                <a:latin typeface="Arial" charset="0"/>
                <a:cs typeface="Arial" charset="0"/>
              </a:rPr>
              <a:t> </a:t>
            </a:r>
          </a:p>
          <a:p>
            <a:pPr marL="342900" indent="-342900" algn="ctr" rtl="1">
              <a:lnSpc>
                <a:spcPct val="150000"/>
              </a:lnSpc>
            </a:pPr>
            <a:endParaRPr lang="en-US" sz="54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" y="466392"/>
            <a:ext cx="91440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>
                <a:solidFill>
                  <a:srgbClr val="003300"/>
                </a:solidFill>
              </a:rPr>
              <a:t>هَ</a:t>
            </a:r>
            <a:r>
              <a:rPr lang="ar-EG" sz="8000" b="1" dirty="0">
                <a:solidFill>
                  <a:srgbClr val="003300"/>
                </a:solidFill>
              </a:rPr>
              <a:t>ـ</a:t>
            </a:r>
            <a:r>
              <a:rPr lang="ar-SA" sz="8000" b="1" dirty="0">
                <a:solidFill>
                  <a:srgbClr val="003300"/>
                </a:solidFill>
              </a:rPr>
              <a:t>للويــ</a:t>
            </a:r>
            <a:r>
              <a:rPr lang="ar-EG" sz="8000" b="1" dirty="0">
                <a:solidFill>
                  <a:srgbClr val="003300"/>
                </a:solidFill>
              </a:rPr>
              <a:t>ــ</a:t>
            </a:r>
            <a:r>
              <a:rPr lang="ar-SA" sz="8000" b="1" dirty="0">
                <a:solidFill>
                  <a:srgbClr val="003300"/>
                </a:solidFill>
              </a:rPr>
              <a:t>ـــا هَ</a:t>
            </a:r>
            <a:r>
              <a:rPr lang="ar-EG" sz="8000" b="1" dirty="0">
                <a:solidFill>
                  <a:srgbClr val="003300"/>
                </a:solidFill>
              </a:rPr>
              <a:t>ـ</a:t>
            </a:r>
            <a:r>
              <a:rPr lang="ar-SA" sz="8000" b="1" dirty="0">
                <a:solidFill>
                  <a:srgbClr val="003300"/>
                </a:solidFill>
              </a:rPr>
              <a:t>للويــــــــا</a:t>
            </a:r>
            <a:endParaRPr lang="en-US" sz="8000" b="1" dirty="0">
              <a:solidFill>
                <a:srgbClr val="003300"/>
              </a:solidFill>
            </a:endParaRPr>
          </a:p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>
                <a:solidFill>
                  <a:srgbClr val="003300"/>
                </a:solidFill>
              </a:rPr>
              <a:t>هَللويــــا لإسْــــمِ يسوعْ</a:t>
            </a:r>
            <a:endParaRPr lang="ar-EG" sz="8000" b="1" dirty="0">
              <a:solidFill>
                <a:srgbClr val="003300"/>
              </a:solidFill>
            </a:endParaRPr>
          </a:p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( 2 )</a:t>
            </a:r>
            <a:endParaRPr lang="ar-SA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en-US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6200" y="-76408"/>
            <a:ext cx="91440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   </a:t>
            </a:r>
            <a:r>
              <a:rPr lang="ar-SA" sz="5400" b="1" dirty="0">
                <a:latin typeface="Arial" charset="0"/>
                <a:cs typeface="Arial" charset="0"/>
              </a:rPr>
              <a:t>حنَّانْ ورحيمْ وطَويلِ</a:t>
            </a:r>
            <a:r>
              <a:rPr lang="ar-EG" sz="5400" b="1" dirty="0">
                <a:latin typeface="Arial" charset="0"/>
                <a:cs typeface="Arial" charset="0"/>
              </a:rPr>
              <a:t> </a:t>
            </a:r>
            <a:r>
              <a:rPr lang="ar-SA" sz="5400" b="1" dirty="0">
                <a:latin typeface="Arial" charset="0"/>
                <a:cs typeface="Arial" charset="0"/>
              </a:rPr>
              <a:t>الروحْ </a:t>
            </a:r>
            <a:br>
              <a:rPr lang="ar-EG" sz="5400" b="1" dirty="0">
                <a:latin typeface="Arial" charset="0"/>
                <a:cs typeface="Arial" charset="0"/>
              </a:rPr>
            </a:br>
            <a:r>
              <a:rPr lang="ar-SA" sz="5400" b="1" dirty="0">
                <a:latin typeface="Arial" charset="0"/>
                <a:cs typeface="Arial" charset="0"/>
              </a:rPr>
              <a:t>وع</a:t>
            </a:r>
            <a:r>
              <a:rPr lang="ar-EG" sz="5400" b="1" dirty="0">
                <a:latin typeface="Arial" charset="0"/>
                <a:cs typeface="Arial" charset="0"/>
              </a:rPr>
              <a:t>ـ</a:t>
            </a:r>
            <a:r>
              <a:rPr lang="ar-SA" sz="5400" b="1" dirty="0">
                <a:latin typeface="Arial" charset="0"/>
                <a:cs typeface="Arial" charset="0"/>
              </a:rPr>
              <a:t>اضِــدِ الساق</a:t>
            </a:r>
            <a:r>
              <a:rPr lang="ar-EG" sz="5400" b="1" dirty="0">
                <a:latin typeface="Arial" charset="0"/>
                <a:cs typeface="Arial" charset="0"/>
              </a:rPr>
              <a:t>ـ</a:t>
            </a:r>
            <a:r>
              <a:rPr lang="ar-SA" sz="5400" b="1" dirty="0">
                <a:latin typeface="Arial" charset="0"/>
                <a:cs typeface="Arial" charset="0"/>
              </a:rPr>
              <a:t>طي</a:t>
            </a:r>
            <a:r>
              <a:rPr lang="ar-EG" sz="5400" b="1" dirty="0">
                <a:latin typeface="Arial" charset="0"/>
                <a:cs typeface="Arial" charset="0"/>
              </a:rPr>
              <a:t>ــ</a:t>
            </a:r>
            <a:r>
              <a:rPr lang="ar-SA" sz="5400" b="1" dirty="0">
                <a:latin typeface="Arial" charset="0"/>
                <a:cs typeface="Arial" charset="0"/>
              </a:rPr>
              <a:t>نْ</a:t>
            </a:r>
            <a:endParaRPr lang="en-US" sz="5400" b="1" dirty="0">
              <a:latin typeface="Arial" charset="0"/>
              <a:cs typeface="Arial" charset="0"/>
            </a:endParaRPr>
          </a:p>
          <a:p>
            <a:pPr marL="342900" indent="-342900"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  </a:t>
            </a:r>
            <a:r>
              <a:rPr lang="ar-SA" sz="5400" b="1" dirty="0">
                <a:latin typeface="Arial" charset="0"/>
                <a:cs typeface="Arial" charset="0"/>
              </a:rPr>
              <a:t>شافي مُنكَسري القُلوبْ </a:t>
            </a:r>
            <a:endParaRPr lang="en-US" sz="5400" b="1" dirty="0">
              <a:latin typeface="Arial" charset="0"/>
              <a:cs typeface="Arial" charset="0"/>
            </a:endParaRPr>
          </a:p>
          <a:p>
            <a:pPr marL="342900" indent="-342900"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  </a:t>
            </a:r>
            <a:r>
              <a:rPr lang="ar-SA" sz="5400" b="1" dirty="0">
                <a:latin typeface="Arial" charset="0"/>
                <a:cs typeface="Arial" charset="0"/>
              </a:rPr>
              <a:t>ومُقَــــــوِّمِ المُنحنيــــــنْ</a:t>
            </a:r>
            <a:endParaRPr lang="en-US" sz="5400" b="1" dirty="0">
              <a:latin typeface="Arial" charset="0"/>
              <a:cs typeface="Arial" charset="0"/>
            </a:endParaRPr>
          </a:p>
          <a:p>
            <a:pPr marL="342900" indent="-342900"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( </a:t>
            </a:r>
            <a:r>
              <a:rPr lang="ar-SA" sz="5400" b="1" dirty="0" err="1">
                <a:latin typeface="Arial" charset="0"/>
                <a:cs typeface="Arial" charset="0"/>
              </a:rPr>
              <a:t>هَللويـا</a:t>
            </a:r>
            <a:r>
              <a:rPr lang="ar-EG" sz="5400" b="1" dirty="0">
                <a:latin typeface="Arial" charset="0"/>
                <a:cs typeface="Arial" charset="0"/>
              </a:rPr>
              <a:t> )3 </a:t>
            </a:r>
            <a:r>
              <a:rPr lang="ar-SA" sz="5400" b="1" dirty="0" err="1">
                <a:latin typeface="Arial" charset="0"/>
                <a:cs typeface="Arial" charset="0"/>
              </a:rPr>
              <a:t>لإسْـمِ</a:t>
            </a:r>
            <a:r>
              <a:rPr lang="ar-SA" sz="5400" b="1" dirty="0">
                <a:latin typeface="Arial" charset="0"/>
                <a:cs typeface="Arial" charset="0"/>
              </a:rPr>
              <a:t> يســوعْ</a:t>
            </a:r>
            <a:r>
              <a:rPr lang="en-US" sz="5400" b="1" dirty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" y="466392"/>
            <a:ext cx="91440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>
                <a:solidFill>
                  <a:srgbClr val="003300"/>
                </a:solidFill>
              </a:rPr>
              <a:t>هَ</a:t>
            </a:r>
            <a:r>
              <a:rPr lang="ar-EG" sz="8000" b="1" dirty="0">
                <a:solidFill>
                  <a:srgbClr val="003300"/>
                </a:solidFill>
              </a:rPr>
              <a:t>ـ</a:t>
            </a:r>
            <a:r>
              <a:rPr lang="ar-SA" sz="8000" b="1" dirty="0">
                <a:solidFill>
                  <a:srgbClr val="003300"/>
                </a:solidFill>
              </a:rPr>
              <a:t>للويــ</a:t>
            </a:r>
            <a:r>
              <a:rPr lang="ar-EG" sz="8000" b="1" dirty="0">
                <a:solidFill>
                  <a:srgbClr val="003300"/>
                </a:solidFill>
              </a:rPr>
              <a:t>ــ</a:t>
            </a:r>
            <a:r>
              <a:rPr lang="ar-SA" sz="8000" b="1" dirty="0">
                <a:solidFill>
                  <a:srgbClr val="003300"/>
                </a:solidFill>
              </a:rPr>
              <a:t>ـــا هَ</a:t>
            </a:r>
            <a:r>
              <a:rPr lang="ar-EG" sz="8000" b="1" dirty="0">
                <a:solidFill>
                  <a:srgbClr val="003300"/>
                </a:solidFill>
              </a:rPr>
              <a:t>ـ</a:t>
            </a:r>
            <a:r>
              <a:rPr lang="ar-SA" sz="8000" b="1" dirty="0">
                <a:solidFill>
                  <a:srgbClr val="003300"/>
                </a:solidFill>
              </a:rPr>
              <a:t>للويــــــــا</a:t>
            </a:r>
            <a:endParaRPr lang="en-US" sz="8000" b="1" dirty="0">
              <a:solidFill>
                <a:srgbClr val="003300"/>
              </a:solidFill>
            </a:endParaRPr>
          </a:p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 </a:t>
            </a:r>
            <a:r>
              <a:rPr lang="ar-SA" sz="8000" b="1" dirty="0">
                <a:solidFill>
                  <a:srgbClr val="003300"/>
                </a:solidFill>
              </a:rPr>
              <a:t>هَللويــــا لإسْــــمِ يسوعْ</a:t>
            </a:r>
            <a:endParaRPr lang="ar-EG" sz="8000" b="1" dirty="0">
              <a:solidFill>
                <a:srgbClr val="003300"/>
              </a:solidFill>
            </a:endParaRPr>
          </a:p>
          <a:p>
            <a:pPr marL="342900" indent="-342900"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( 2 )</a:t>
            </a:r>
            <a:endParaRPr lang="ar-SA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en-US" sz="80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</a:pP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074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1463</TotalTime>
  <Words>174</Words>
  <Application>Microsoft Office PowerPoint</Application>
  <PresentationFormat>عرض على الشاشة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177</cp:revision>
  <dcterms:created xsi:type="dcterms:W3CDTF">2021-12-07T14:30:00Z</dcterms:created>
  <dcterms:modified xsi:type="dcterms:W3CDTF">2024-03-12T12:35:12Z</dcterms:modified>
</cp:coreProperties>
</file>