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5" r:id="rId2"/>
    <p:sldId id="346" r:id="rId3"/>
    <p:sldId id="274" r:id="rId4"/>
    <p:sldId id="364" r:id="rId5"/>
    <p:sldId id="367" r:id="rId6"/>
    <p:sldId id="345" r:id="rId7"/>
    <p:sldId id="353" r:id="rId8"/>
    <p:sldId id="368" r:id="rId9"/>
    <p:sldId id="372" r:id="rId10"/>
    <p:sldId id="373" r:id="rId11"/>
    <p:sldId id="369" r:id="rId12"/>
    <p:sldId id="374" r:id="rId13"/>
    <p:sldId id="375" r:id="rId14"/>
    <p:sldId id="370" r:id="rId15"/>
    <p:sldId id="376" r:id="rId16"/>
    <p:sldId id="377" r:id="rId17"/>
    <p:sldId id="371" r:id="rId18"/>
    <p:sldId id="29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64"/>
            <p14:sldId id="367"/>
            <p14:sldId id="345"/>
            <p14:sldId id="353"/>
            <p14:sldId id="368"/>
            <p14:sldId id="372"/>
            <p14:sldId id="373"/>
            <p14:sldId id="369"/>
            <p14:sldId id="374"/>
            <p14:sldId id="375"/>
            <p14:sldId id="370"/>
            <p14:sldId id="376"/>
            <p14:sldId id="377"/>
            <p14:sldId id="37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64" d="100"/>
          <a:sy n="64" d="100"/>
        </p:scale>
        <p:origin x="48" y="3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102310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يا رئيس السلام</a:t>
            </a:r>
            <a:endParaRPr lang="en-US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اِطرَحْ عَنَّا كُل خُـــــــوف</a:t>
            </a:r>
          </a:p>
          <a:p>
            <a:pPr algn="ctr"/>
            <a:r>
              <a:rPr lang="ar-EG" sz="7200" b="1" dirty="0"/>
              <a:t>طَمِّنَّا </a:t>
            </a:r>
            <a:r>
              <a:rPr lang="ar-EG" sz="7200" b="1" dirty="0" err="1"/>
              <a:t>عَايزِين</a:t>
            </a:r>
            <a:r>
              <a:rPr lang="ar-EG" sz="7200" b="1" dirty="0"/>
              <a:t> نِشُوف</a:t>
            </a:r>
            <a:br>
              <a:rPr lang="ar-EG" sz="7200" b="1" dirty="0"/>
            </a:br>
            <a:r>
              <a:rPr lang="ar-EG" sz="7200" b="1" dirty="0"/>
              <a:t>شَخصَك في كُلِّ الظُّرُوف</a:t>
            </a:r>
          </a:p>
          <a:p>
            <a:pPr algn="ctr"/>
            <a:r>
              <a:rPr lang="ar-EG" sz="7200" b="1" dirty="0"/>
              <a:t>يا حَنَّـــــــــــــــــــان</a:t>
            </a:r>
            <a:endParaRPr lang="en-US" sz="7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569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يا رَئيس السَّلام يا مَلِك السَّلام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إلَه السَّلام اُغمُرْنا بِسَــلامَك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رَئيس السَّلام يا مَلِك السَّلام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إلَه السَّلام </a:t>
            </a:r>
            <a:r>
              <a:rPr lang="ar-EG" sz="6600" b="1" dirty="0" err="1">
                <a:solidFill>
                  <a:srgbClr val="003300"/>
                </a:solidFill>
              </a:rPr>
              <a:t>بِنِســـــــــــــتَنَّاك</a:t>
            </a:r>
            <a:endParaRPr lang="en-US" sz="66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843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200" y="111978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4-</a:t>
            </a:r>
          </a:p>
          <a:p>
            <a:pPr algn="ctr"/>
            <a:r>
              <a:rPr lang="ar-EG" sz="7200" b="1" dirty="0"/>
              <a:t>وِالبيُوت اللي قَسَـمها</a:t>
            </a:r>
          </a:p>
          <a:p>
            <a:pPr algn="ctr"/>
            <a:r>
              <a:rPr lang="ar-EG" sz="7200" b="1" dirty="0"/>
              <a:t>إبليس عَدُو كُل خِيــر</a:t>
            </a:r>
            <a:br>
              <a:rPr lang="ar-EG" sz="7200" b="1" dirty="0"/>
            </a:br>
            <a:r>
              <a:rPr lang="ar-EG" sz="7200" b="1" dirty="0"/>
              <a:t>ضُمَّها ورَجَّعْ سَـــلامها</a:t>
            </a:r>
          </a:p>
          <a:p>
            <a:pPr algn="ctr"/>
            <a:r>
              <a:rPr lang="ar-EG" sz="7200" b="1" dirty="0" err="1"/>
              <a:t>طَالبينَك</a:t>
            </a:r>
            <a:r>
              <a:rPr lang="ar-EG" sz="7200" b="1" dirty="0"/>
              <a:t> وَحدَك لا غِير</a:t>
            </a:r>
          </a:p>
        </p:txBody>
      </p:sp>
    </p:spTree>
    <p:extLst>
      <p:ext uri="{BB962C8B-B14F-4D97-AF65-F5344CB8AC3E}">
        <p14:creationId xmlns:p14="http://schemas.microsoft.com/office/powerpoint/2010/main" val="544876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تَعَالَ اِشفِ القُلوب</a:t>
            </a:r>
          </a:p>
          <a:p>
            <a:pPr algn="ctr"/>
            <a:r>
              <a:rPr lang="ar-EG" sz="7200" b="1" dirty="0"/>
              <a:t>مِن الجُروح وِمِن العُيُوب</a:t>
            </a:r>
            <a:br>
              <a:rPr lang="ar-EG" sz="7200" b="1" dirty="0"/>
            </a:br>
            <a:r>
              <a:rPr lang="ar-EG" sz="7200" b="1" dirty="0"/>
              <a:t>وِالبِعِيد خَلِّيه يتُوب</a:t>
            </a:r>
          </a:p>
          <a:p>
            <a:pPr algn="ctr"/>
            <a:r>
              <a:rPr lang="ar-EG" sz="7200" b="1" dirty="0"/>
              <a:t>بِالإيمَـــــــــــــــــــــان</a:t>
            </a:r>
            <a:endParaRPr lang="en-US" sz="7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091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يا رَئيس السَّلام يا مَلِك السَّلام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إلَه السَّلام اُغمُرْنا بِسَــلامَك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رَئيس السَّلام يا مَلِك السَّلام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إلَه السَّلام </a:t>
            </a:r>
            <a:r>
              <a:rPr lang="ar-EG" sz="6600" b="1" dirty="0" err="1">
                <a:solidFill>
                  <a:srgbClr val="003300"/>
                </a:solidFill>
              </a:rPr>
              <a:t>بِنِســـــــــــــتَنَّاك</a:t>
            </a:r>
            <a:endParaRPr lang="en-US" sz="66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34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20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5-</a:t>
            </a:r>
          </a:p>
          <a:p>
            <a:pPr algn="ctr"/>
            <a:r>
              <a:rPr lang="ar-EG" sz="7200" b="1" dirty="0" err="1"/>
              <a:t>نِتمِلي</a:t>
            </a:r>
            <a:r>
              <a:rPr lang="ar-EG" sz="7200" b="1" dirty="0"/>
              <a:t> بِسَلام سَمَــاوي</a:t>
            </a:r>
          </a:p>
          <a:p>
            <a:pPr algn="ctr"/>
            <a:r>
              <a:rPr lang="ar-EG" sz="7200" b="1" dirty="0"/>
              <a:t>ونعَظَّم اِسم المَسـيح</a:t>
            </a:r>
            <a:br>
              <a:rPr lang="ar-EG" sz="7200" b="1" dirty="0"/>
            </a:br>
            <a:r>
              <a:rPr lang="ar-EG" sz="7200" b="1" dirty="0"/>
              <a:t>وِالتَّهليل يعلَـــى لُه </a:t>
            </a:r>
            <a:r>
              <a:rPr lang="ar-EG" sz="7200" b="1" dirty="0" err="1"/>
              <a:t>تَاني</a:t>
            </a:r>
            <a:endParaRPr lang="ar-EG" sz="7200" b="1" dirty="0"/>
          </a:p>
          <a:p>
            <a:pPr algn="ctr"/>
            <a:r>
              <a:rPr lang="ar-EG" sz="7200" b="1" dirty="0"/>
              <a:t>مَعَ الشُّكر وِالتَّسبيح</a:t>
            </a:r>
          </a:p>
        </p:txBody>
      </p:sp>
    </p:spTree>
    <p:extLst>
      <p:ext uri="{BB962C8B-B14F-4D97-AF65-F5344CB8AC3E}">
        <p14:creationId xmlns:p14="http://schemas.microsoft.com/office/powerpoint/2010/main" val="2144743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97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هيَّ دِيَّ العَلامَـــة</a:t>
            </a:r>
          </a:p>
          <a:p>
            <a:pPr algn="ctr"/>
            <a:r>
              <a:rPr lang="ar-EG" sz="7200" b="1" dirty="0"/>
              <a:t>ذَبَائِح السَّلامَـــة</a:t>
            </a:r>
            <a:br>
              <a:rPr lang="ar-EG" sz="7200" b="1" dirty="0"/>
            </a:br>
            <a:r>
              <a:rPr lang="ar-EG" sz="7200" b="1" dirty="0"/>
              <a:t>مَفيش </a:t>
            </a:r>
            <a:r>
              <a:rPr lang="ar-EG" sz="7200" b="1" dirty="0" err="1"/>
              <a:t>تَاني</a:t>
            </a:r>
            <a:r>
              <a:rPr lang="ar-EG" sz="7200" b="1" dirty="0"/>
              <a:t> مَلامَة</a:t>
            </a:r>
          </a:p>
          <a:p>
            <a:pPr algn="ctr"/>
            <a:r>
              <a:rPr lang="ar-EG" sz="7200" b="1" dirty="0"/>
              <a:t>مَهمَــــــــــــا كَان</a:t>
            </a:r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7901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يا رَئيس السَّلام يا مَلِك السَّلام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إلَه السَّلام اُغمُرْنا بِسَــلامَك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رَئيس السَّلام يا مَلِك السَّلام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إلَه السَّلام </a:t>
            </a:r>
            <a:r>
              <a:rPr lang="ar-EG" sz="6600" b="1" dirty="0" err="1">
                <a:solidFill>
                  <a:srgbClr val="003300"/>
                </a:solidFill>
              </a:rPr>
              <a:t>بِنِســـــــــــــتَنَّاك</a:t>
            </a:r>
            <a:endParaRPr lang="en-US" sz="66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20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يا رَئيس السَّلام يا مَلِك السَّلام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إلَه السَّلام اُغمُرْنا بِسَــلامَك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رَئيس السَّلام يا مَلِك السَّلام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إلَه السَّلام </a:t>
            </a:r>
            <a:r>
              <a:rPr lang="ar-EG" sz="6600" b="1" dirty="0" err="1">
                <a:solidFill>
                  <a:srgbClr val="003300"/>
                </a:solidFill>
              </a:rPr>
              <a:t>بِنِســـــــــــــتَنَّاك</a:t>
            </a:r>
            <a:endParaRPr lang="en-US" sz="66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</a:p>
          <a:p>
            <a:pPr algn="ctr"/>
            <a:r>
              <a:rPr lang="ar-EG" sz="7200" b="1" dirty="0"/>
              <a:t>تَعَالَ وِاهدِ الحَيَارَى</a:t>
            </a:r>
          </a:p>
          <a:p>
            <a:pPr algn="ctr"/>
            <a:r>
              <a:rPr lang="ar-EG" sz="7200" b="1" dirty="0"/>
              <a:t>وِاللي </a:t>
            </a:r>
            <a:r>
              <a:rPr lang="ar-EG" sz="7200" b="1" dirty="0" err="1"/>
              <a:t>تَايِه</a:t>
            </a:r>
            <a:r>
              <a:rPr lang="ar-EG" sz="7200" b="1" dirty="0"/>
              <a:t> في الضَّلال</a:t>
            </a:r>
            <a:br>
              <a:rPr lang="ar-EG" sz="7200" b="1" dirty="0"/>
            </a:br>
            <a:r>
              <a:rPr lang="ar-EG" sz="7200" b="1" dirty="0" err="1"/>
              <a:t>عَشـمَانين</a:t>
            </a:r>
            <a:r>
              <a:rPr lang="ar-EG" sz="7200" b="1" dirty="0"/>
              <a:t> زُرنا زِيَارَة</a:t>
            </a:r>
          </a:p>
          <a:p>
            <a:pPr algn="ctr"/>
            <a:r>
              <a:rPr lang="ar-EG" sz="7200" b="1" dirty="0"/>
              <a:t>لِيلَة ما تُخطُر </a:t>
            </a:r>
            <a:r>
              <a:rPr lang="ar-EG" sz="7200" b="1" dirty="0" err="1"/>
              <a:t>عَالبَـــال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920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حُط </a:t>
            </a:r>
            <a:r>
              <a:rPr lang="ar-EG" sz="7200" b="1" dirty="0" err="1"/>
              <a:t>إيدَك</a:t>
            </a:r>
            <a:r>
              <a:rPr lang="ar-EG" sz="7200" b="1" dirty="0"/>
              <a:t> عَلينا   </a:t>
            </a:r>
          </a:p>
          <a:p>
            <a:pPr algn="ctr" rtl="1"/>
            <a:r>
              <a:rPr lang="ar-EG" sz="7200" b="1" dirty="0"/>
              <a:t>صَالِحْنا يا فادينا</a:t>
            </a:r>
            <a:br>
              <a:rPr lang="ar-EG" sz="7200" b="1" dirty="0"/>
            </a:br>
            <a:r>
              <a:rPr lang="ar-EG" sz="7200" b="1" dirty="0"/>
              <a:t>مَعَ الله وخَلِّينــا   </a:t>
            </a:r>
          </a:p>
          <a:p>
            <a:pPr algn="ctr" rtl="1"/>
            <a:r>
              <a:rPr lang="ar-EG" sz="7200" b="1" dirty="0"/>
              <a:t>في سَـــــــــــلام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يا رَئيس السَّلام يا مَلِك السَّلام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إلَه السَّلام اُغمُرْنا بِسَــلامَك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رَئيس السَّلام يا مَلِك السَّلام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إلَه السَّلام </a:t>
            </a:r>
            <a:r>
              <a:rPr lang="ar-EG" sz="6600" b="1" dirty="0" err="1">
                <a:solidFill>
                  <a:srgbClr val="003300"/>
                </a:solidFill>
              </a:rPr>
              <a:t>بِنِســـــــــــــتَنَّاك</a:t>
            </a:r>
            <a:endParaRPr lang="en-US" sz="66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436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200" y="111978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2-</a:t>
            </a:r>
          </a:p>
          <a:p>
            <a:pPr algn="ctr"/>
            <a:r>
              <a:rPr lang="ar-EG" sz="7200" b="1" dirty="0" err="1">
                <a:latin typeface="Arial" charset="0"/>
              </a:rPr>
              <a:t>ياللي</a:t>
            </a:r>
            <a:r>
              <a:rPr lang="ar-EG" sz="7200" b="1" dirty="0">
                <a:latin typeface="Arial" charset="0"/>
              </a:rPr>
              <a:t> وَعَدت إنَّك تِدِّينا</a:t>
            </a:r>
          </a:p>
          <a:p>
            <a:pPr algn="ctr"/>
            <a:r>
              <a:rPr lang="ar-EG" sz="7200" b="1" dirty="0">
                <a:latin typeface="Arial" charset="0"/>
              </a:rPr>
              <a:t>اللي عَندَك مِن سَلام</a:t>
            </a:r>
            <a:br>
              <a:rPr lang="ar-EG" sz="7200" b="1" dirty="0">
                <a:latin typeface="Arial" charset="0"/>
              </a:rPr>
            </a:br>
            <a:r>
              <a:rPr lang="ar-EG" sz="7200" b="1" dirty="0">
                <a:latin typeface="Arial" charset="0"/>
              </a:rPr>
              <a:t>العَوَاصِف </a:t>
            </a:r>
            <a:r>
              <a:rPr lang="ar-EG" sz="7200" b="1" dirty="0" err="1">
                <a:latin typeface="Arial" charset="0"/>
              </a:rPr>
              <a:t>هَايجَـــة</a:t>
            </a:r>
            <a:r>
              <a:rPr lang="ar-EG" sz="7200" b="1" dirty="0">
                <a:latin typeface="Arial" charset="0"/>
              </a:rPr>
              <a:t> عَلينا</a:t>
            </a:r>
          </a:p>
          <a:p>
            <a:pPr algn="ctr"/>
            <a:r>
              <a:rPr lang="ar-EG" sz="7200" b="1" dirty="0">
                <a:latin typeface="Arial" charset="0"/>
              </a:rPr>
              <a:t>رَسِّـــــــينا لبَرِّ أمَان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نَاس </a:t>
            </a:r>
            <a:r>
              <a:rPr lang="ar-EG" sz="7200" b="1" dirty="0" err="1"/>
              <a:t>كتيرَة</a:t>
            </a:r>
            <a:r>
              <a:rPr lang="ar-EG" sz="7200" b="1" dirty="0"/>
              <a:t> تَعبَــانين</a:t>
            </a:r>
          </a:p>
          <a:p>
            <a:pPr algn="ctr"/>
            <a:r>
              <a:rPr lang="ar-EG" sz="7200" b="1" dirty="0"/>
              <a:t>في المَرَض مِتوَجَّعِين</a:t>
            </a:r>
            <a:br>
              <a:rPr lang="ar-EG" sz="7200" b="1" dirty="0"/>
            </a:br>
            <a:r>
              <a:rPr lang="ar-EG" sz="7200" b="1" dirty="0"/>
              <a:t>بِتقُول هوَّ الرَّب فِين</a:t>
            </a:r>
          </a:p>
          <a:p>
            <a:pPr algn="ctr"/>
            <a:r>
              <a:rPr lang="ar-EG" sz="7200" b="1" dirty="0"/>
              <a:t>فــــــــــــــــــي الآلام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يا رَئيس السَّلام يا مَلِك السَّلام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إلَه السَّلام اُغمُرْنا بِسَــلامَك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رَئيس السَّلام يا مَلِك السَّلام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إلَه السَّلام </a:t>
            </a:r>
            <a:r>
              <a:rPr lang="ar-EG" sz="6600" b="1" dirty="0" err="1">
                <a:solidFill>
                  <a:srgbClr val="003300"/>
                </a:solidFill>
              </a:rPr>
              <a:t>بِنِســـــــــــــتَنَّاك</a:t>
            </a:r>
            <a:endParaRPr lang="en-US" sz="66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842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76200" y="111978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3-</a:t>
            </a:r>
          </a:p>
          <a:p>
            <a:pPr algn="ctr"/>
            <a:r>
              <a:rPr lang="ar-EG" sz="7200" b="1" dirty="0">
                <a:latin typeface="Arial" charset="0"/>
              </a:rPr>
              <a:t>الشُّعُوب مِن الحَرب عَانِت</a:t>
            </a:r>
          </a:p>
          <a:p>
            <a:pPr algn="ctr"/>
            <a:r>
              <a:rPr lang="ar-EG" sz="7200" b="1" dirty="0">
                <a:latin typeface="Arial" charset="0"/>
              </a:rPr>
              <a:t>زَمَن قَل فِيه الأمَان</a:t>
            </a:r>
            <a:br>
              <a:rPr lang="ar-EG" sz="7200" b="1" dirty="0">
                <a:latin typeface="Arial" charset="0"/>
              </a:rPr>
            </a:br>
            <a:r>
              <a:rPr lang="ar-EG" sz="7200" b="1" dirty="0">
                <a:latin typeface="Arial" charset="0"/>
              </a:rPr>
              <a:t>وِالكُرُوب حَوَالينــا زَادِت</a:t>
            </a:r>
          </a:p>
          <a:p>
            <a:pPr algn="ctr"/>
            <a:r>
              <a:rPr lang="ar-EG" sz="7200" b="1" dirty="0">
                <a:latin typeface="Arial" charset="0"/>
              </a:rPr>
              <a:t>فَوْضَى في كُلِّ مَكَان</a:t>
            </a:r>
            <a:endParaRPr lang="en-US" sz="7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908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2067</TotalTime>
  <Words>304</Words>
  <Application>Microsoft Office PowerPoint</Application>
  <PresentationFormat>عرض على الشاشة (4:3)</PresentationFormat>
  <Paragraphs>49</Paragraphs>
  <Slides>18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201</cp:revision>
  <dcterms:created xsi:type="dcterms:W3CDTF">2021-12-07T14:30:00Z</dcterms:created>
  <dcterms:modified xsi:type="dcterms:W3CDTF">2024-03-03T19:06:23Z</dcterms:modified>
</cp:coreProperties>
</file>