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12" r:id="rId3"/>
    <p:sldId id="313" r:id="rId4"/>
    <p:sldId id="31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4" d="100"/>
          <a:sy n="64" d="100"/>
        </p:scale>
        <p:origin x="64" y="3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600" b="1" dirty="0"/>
              <a:t>يا </a:t>
            </a:r>
            <a:r>
              <a:rPr lang="ar-EG" altLang="ar-EG" sz="6600" b="1" dirty="0" err="1"/>
              <a:t>راويني</a:t>
            </a:r>
            <a:r>
              <a:rPr lang="ar-EG" altLang="ar-EG" sz="6600" b="1" dirty="0"/>
              <a:t> </a:t>
            </a:r>
            <a:r>
              <a:rPr lang="ar-EG" altLang="ar-EG" sz="6600" b="1" dirty="0" err="1"/>
              <a:t>يايَسُوع</a:t>
            </a:r>
            <a:r>
              <a:rPr lang="ar-EG" altLang="ar-EG" sz="6600" b="1" dirty="0"/>
              <a:t> بِحَنانك 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راويني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يايَسُوع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بِحَنانك حَيَاتـــي هـــــيَّ رِضَــــــاك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إنتَ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يارَبِّي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فرحِة قلبــــي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عايش هِنا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باستَنَّاك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يارَافِع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رَاسِي في الضِّيقْ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يامَجْدِي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أغلــى صَدِيقْ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ياحَبيبي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يامنَوَّر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عُمْري 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يافادِيَّ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يَسُوع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ماأحْلاكْ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قلبــي ثابِت وأنا وَيَّاكْ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ليَّ مكـان في سَمَاكْ)2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93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3794</TotalTime>
  <Words>59</Words>
  <Application>Microsoft Office PowerPoint</Application>
  <PresentationFormat>عرض على الشاشة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320</cp:revision>
  <dcterms:created xsi:type="dcterms:W3CDTF">2021-12-07T14:30:00Z</dcterms:created>
  <dcterms:modified xsi:type="dcterms:W3CDTF">2024-03-12T12:38:23Z</dcterms:modified>
</cp:coreProperties>
</file>