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44" r:id="rId3"/>
    <p:sldId id="277" r:id="rId4"/>
    <p:sldId id="473" r:id="rId5"/>
    <p:sldId id="482" r:id="rId6"/>
    <p:sldId id="483" r:id="rId7"/>
    <p:sldId id="484" r:id="rId8"/>
    <p:sldId id="485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تـرنيـمـة</a:t>
            </a:r>
            <a:br>
              <a:rPr lang="ar-EG" sz="8000" b="1" dirty="0" smtClean="0"/>
            </a:br>
            <a:r>
              <a:rPr lang="ar-EG" sz="8000" b="1" dirty="0" smtClean="0"/>
              <a:t>يا رب ليك  كل السجود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 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657285"/>
            <a:ext cx="9982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SA" sz="7200" b="1" dirty="0" smtClean="0"/>
              <a:t>(يا رب ليك  كل السجود</a:t>
            </a:r>
          </a:p>
          <a:p>
            <a:pPr algn="ctr" rtl="1">
              <a:lnSpc>
                <a:spcPct val="200000"/>
              </a:lnSpc>
            </a:pPr>
            <a:r>
              <a:rPr lang="ar-SA" sz="7200" b="1" dirty="0" smtClean="0"/>
              <a:t>والحمد  يا ربنا المعبود</a:t>
            </a:r>
            <a:r>
              <a:rPr lang="ar-SA" sz="7200" b="1" dirty="0" smtClean="0"/>
              <a:t>) 2</a:t>
            </a: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76200" y="-119788"/>
            <a:ext cx="93726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 smtClean="0"/>
              <a:t> </a:t>
            </a:r>
            <a:r>
              <a:rPr lang="ar-SA" sz="7200" b="1" dirty="0" err="1" smtClean="0"/>
              <a:t>دي</a:t>
            </a:r>
            <a:r>
              <a:rPr lang="ar-SA" sz="7200" b="1" dirty="0" smtClean="0"/>
              <a:t> نفوسنا تتعلق </a:t>
            </a:r>
            <a:endParaRPr lang="ar-EG" sz="7200" b="1" dirty="0" smtClean="0"/>
          </a:p>
          <a:p>
            <a:pPr algn="ctr" rtl="1">
              <a:lnSpc>
                <a:spcPct val="150000"/>
              </a:lnSpc>
            </a:pPr>
            <a:r>
              <a:rPr lang="ar-SA" sz="7200" b="1" dirty="0" smtClean="0"/>
              <a:t>بشخصك </a:t>
            </a:r>
            <a:r>
              <a:rPr lang="ar-SA" sz="7200" b="1" dirty="0" smtClean="0"/>
              <a:t>وتلاقيك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 smtClean="0"/>
              <a:t>في كل يوم نور أو ظلام </a:t>
            </a:r>
            <a:endParaRPr lang="ar-EG" sz="7200" b="1" dirty="0" smtClean="0"/>
          </a:p>
          <a:p>
            <a:pPr algn="ctr" rtl="1">
              <a:lnSpc>
                <a:spcPct val="150000"/>
              </a:lnSpc>
            </a:pPr>
            <a:r>
              <a:rPr lang="ar-SA" sz="7200" b="1" dirty="0" smtClean="0"/>
              <a:t>طول </a:t>
            </a:r>
            <a:r>
              <a:rPr lang="ar-SA" sz="7200" b="1" dirty="0" smtClean="0"/>
              <a:t>الطريق</a:t>
            </a:r>
          </a:p>
          <a:p>
            <a:pPr algn="ctr" rtl="1">
              <a:lnSpc>
                <a:spcPct val="150000"/>
              </a:lnSpc>
            </a:pPr>
            <a:endParaRPr lang="ar-SA" sz="72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304800"/>
            <a:ext cx="99822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600"/>
              </a:spcBef>
            </a:pPr>
            <a:r>
              <a:rPr lang="ar-EG" sz="7200" b="1" dirty="0" smtClean="0"/>
              <a:t>وبحب أب تضمنا </a:t>
            </a:r>
            <a:endParaRPr lang="ar-EG" sz="7200" b="1" dirty="0" smtClean="0"/>
          </a:p>
          <a:p>
            <a:pPr algn="ctr" rtl="1">
              <a:spcBef>
                <a:spcPts val="3600"/>
              </a:spcBef>
            </a:pPr>
            <a:r>
              <a:rPr lang="ar-EG" sz="7200" b="1" dirty="0" smtClean="0"/>
              <a:t>وترفعنا </a:t>
            </a:r>
            <a:r>
              <a:rPr lang="ar-EG" sz="7200" b="1" dirty="0" smtClean="0"/>
              <a:t>ليك </a:t>
            </a:r>
            <a:endParaRPr lang="ar-EG" sz="7200" b="1" dirty="0" smtClean="0"/>
          </a:p>
          <a:p>
            <a:pPr algn="ctr" rtl="1">
              <a:spcBef>
                <a:spcPts val="3600"/>
              </a:spcBef>
            </a:pPr>
            <a:r>
              <a:rPr lang="ar-EG" sz="7200" b="1" dirty="0" err="1" smtClean="0"/>
              <a:t>مين</a:t>
            </a:r>
            <a:r>
              <a:rPr lang="ar-EG" sz="7200" b="1" dirty="0" smtClean="0"/>
              <a:t> زيك </a:t>
            </a:r>
            <a:r>
              <a:rPr lang="ar-EG" sz="7200" b="1" dirty="0" smtClean="0"/>
              <a:t>أنت في حبه </a:t>
            </a:r>
            <a:endParaRPr lang="ar-EG" sz="7200" b="1" dirty="0" smtClean="0"/>
          </a:p>
          <a:p>
            <a:pPr algn="ctr" rtl="1">
              <a:spcBef>
                <a:spcPts val="3600"/>
              </a:spcBef>
            </a:pPr>
            <a:r>
              <a:rPr lang="ar-EG" sz="7200" b="1" dirty="0" smtClean="0"/>
              <a:t>يا </a:t>
            </a:r>
            <a:r>
              <a:rPr lang="ar-EG" sz="7200" b="1" dirty="0" smtClean="0"/>
              <a:t>أوفي صديق</a:t>
            </a:r>
            <a:br>
              <a:rPr lang="ar-EG" sz="7200" b="1" dirty="0" smtClean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657285"/>
            <a:ext cx="9982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SA" sz="7200" b="1" dirty="0" smtClean="0"/>
              <a:t>(يا رب ليك  كل السجود</a:t>
            </a:r>
          </a:p>
          <a:p>
            <a:pPr algn="ctr" rtl="1">
              <a:lnSpc>
                <a:spcPct val="200000"/>
              </a:lnSpc>
            </a:pPr>
            <a:r>
              <a:rPr lang="ar-SA" sz="7200" b="1" dirty="0" smtClean="0"/>
              <a:t>والحمد  يا ربنا المعبود</a:t>
            </a:r>
            <a:r>
              <a:rPr lang="ar-SA" sz="7200" b="1" dirty="0" smtClean="0"/>
              <a:t>) 2</a:t>
            </a: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76200" y="-210394"/>
            <a:ext cx="93726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يا يسوع بنورك </a:t>
            </a:r>
            <a:endParaRPr lang="ar-EG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تنسبي </a:t>
            </a:r>
            <a:r>
              <a:rPr lang="ar-EG" sz="7200" b="1" dirty="0" smtClean="0"/>
              <a:t>كل العيون </a:t>
            </a:r>
            <a:endParaRPr lang="ar-EG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نور </a:t>
            </a:r>
            <a:r>
              <a:rPr lang="ar-EG" sz="7200" b="1" dirty="0" smtClean="0"/>
              <a:t>حياتنا </a:t>
            </a:r>
            <a:endParaRPr lang="ar-EG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بحب </a:t>
            </a:r>
            <a:r>
              <a:rPr lang="ar-EG" sz="7200" b="1" dirty="0" smtClean="0"/>
              <a:t>قلبك الحنون</a:t>
            </a: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-76200"/>
            <a:ext cx="9982200" cy="985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وعشان حياتك </a:t>
            </a:r>
            <a:r>
              <a:rPr lang="ar-EG" sz="7200" b="1" dirty="0" smtClean="0"/>
              <a:t>فينا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كل </a:t>
            </a:r>
            <a:r>
              <a:rPr lang="ar-EG" sz="7200" b="1" dirty="0" smtClean="0"/>
              <a:t>شيء يهون </a:t>
            </a:r>
            <a:endParaRPr lang="ar-EG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هنمجدك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وهنتبعك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مهما </a:t>
            </a:r>
            <a:r>
              <a:rPr lang="ar-EG" sz="7200" b="1" dirty="0" smtClean="0"/>
              <a:t>يكون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657285"/>
            <a:ext cx="9982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SA" sz="7200" b="1" dirty="0" smtClean="0"/>
              <a:t>(يا رب ليك  كل السجود</a:t>
            </a:r>
          </a:p>
          <a:p>
            <a:pPr algn="ctr" rtl="1">
              <a:lnSpc>
                <a:spcPct val="200000"/>
              </a:lnSpc>
            </a:pPr>
            <a:r>
              <a:rPr lang="ar-SA" sz="7200" b="1" dirty="0" smtClean="0"/>
              <a:t>والحمد  يا ربنا المعبود</a:t>
            </a:r>
            <a:r>
              <a:rPr lang="ar-SA" sz="7200" b="1" dirty="0" smtClean="0"/>
              <a:t>) 2</a:t>
            </a: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1648</TotalTime>
  <Words>47</Words>
  <Application>Microsoft Office PowerPoint</Application>
  <PresentationFormat>عرض على الشاشة (3:4)‏</PresentationFormat>
  <Paragraphs>25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319</cp:revision>
  <dcterms:created xsi:type="dcterms:W3CDTF">2021-12-07T14:30:00Z</dcterms:created>
  <dcterms:modified xsi:type="dcterms:W3CDTF">2022-01-03T18:54:15Z</dcterms:modified>
</cp:coreProperties>
</file>