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274" r:id="rId4"/>
    <p:sldId id="307" r:id="rId5"/>
    <p:sldId id="303" r:id="rId6"/>
    <p:sldId id="306" r:id="rId7"/>
    <p:sldId id="308" r:id="rId8"/>
    <p:sldId id="30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 varScale="1">
        <p:scale>
          <a:sx n="103" d="100"/>
          <a:sy n="103" d="100"/>
        </p:scale>
        <p:origin x="-156" y="-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SA" altLang="en-US" sz="8000" b="1" dirty="0" smtClean="0"/>
              <a:t>يا سائح </a:t>
            </a:r>
            <a:r>
              <a:rPr lang="ar-SA" altLang="en-US" sz="8000" b="1" dirty="0"/>
              <a:t>للق</a:t>
            </a:r>
            <a:r>
              <a:rPr lang="ar-EG" altLang="en-US" sz="8000" b="1" dirty="0"/>
              <a:t>ــ</a:t>
            </a:r>
            <a:r>
              <a:rPr lang="ar-SA" altLang="en-US" sz="8000" b="1" dirty="0" err="1"/>
              <a:t>اء</a:t>
            </a:r>
            <a:r>
              <a:rPr lang="ar-SA" altLang="en-US" sz="8000" b="1" dirty="0"/>
              <a:t> </a:t>
            </a:r>
            <a:r>
              <a:rPr lang="ar-SA" altLang="en-US" sz="8000" b="1" dirty="0" err="1" smtClean="0"/>
              <a:t>يس</a:t>
            </a:r>
            <a:r>
              <a:rPr lang="ar-EG" altLang="en-US" sz="8000" b="1" dirty="0" smtClean="0"/>
              <a:t>ـ</a:t>
            </a:r>
            <a:r>
              <a:rPr lang="ar-SA" altLang="en-US" sz="8000" b="1" dirty="0"/>
              <a:t>وع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SA" altLang="en-US" sz="7200" b="1" dirty="0"/>
              <a:t>يا </a:t>
            </a:r>
            <a:r>
              <a:rPr lang="ar-SA" altLang="en-US" sz="7200" b="1" dirty="0" err="1" smtClean="0"/>
              <a:t>سائ</a:t>
            </a:r>
            <a:r>
              <a:rPr lang="ar-EG" altLang="en-US" sz="7200" b="1" dirty="0" smtClean="0"/>
              <a:t>ــ</a:t>
            </a:r>
            <a:r>
              <a:rPr lang="ar-SA" altLang="en-US" sz="7200" b="1" dirty="0" smtClean="0"/>
              <a:t>ح للق</a:t>
            </a:r>
            <a:r>
              <a:rPr lang="ar-EG" altLang="en-US" sz="7200" b="1" dirty="0" smtClean="0"/>
              <a:t>ــ</a:t>
            </a:r>
            <a:r>
              <a:rPr lang="ar-SA" altLang="en-US" sz="7200" b="1" dirty="0" err="1" smtClean="0"/>
              <a:t>اء</a:t>
            </a:r>
            <a:r>
              <a:rPr lang="ar-SA" altLang="en-US" sz="7200" b="1" dirty="0" smtClean="0"/>
              <a:t> </a:t>
            </a:r>
            <a:r>
              <a:rPr lang="ar-SA" altLang="en-US" sz="7200" b="1" dirty="0" err="1" smtClean="0"/>
              <a:t>يس</a:t>
            </a:r>
            <a:r>
              <a:rPr lang="ar-EG" altLang="en-US" sz="7200" b="1" dirty="0" smtClean="0"/>
              <a:t>ــ</a:t>
            </a:r>
            <a:r>
              <a:rPr lang="ar-SA" altLang="en-US" sz="7200" b="1" dirty="0" smtClean="0"/>
              <a:t>وع</a:t>
            </a:r>
            <a:endParaRPr lang="ar-SA" altLang="en-US" sz="7200" b="1" dirty="0"/>
          </a:p>
          <a:p>
            <a:pPr algn="ctr" rtl="1">
              <a:spcBef>
                <a:spcPts val="3000"/>
              </a:spcBef>
            </a:pPr>
            <a:r>
              <a:rPr lang="ar-SA" altLang="en-US" sz="7200" b="1" dirty="0"/>
              <a:t>لا يهمك عطش ولا جوع</a:t>
            </a:r>
          </a:p>
          <a:p>
            <a:pPr algn="ctr" rtl="1">
              <a:spcBef>
                <a:spcPts val="3000"/>
              </a:spcBef>
            </a:pPr>
            <a:r>
              <a:rPr lang="ar-SA" altLang="en-US" sz="7200" b="1" dirty="0" smtClean="0"/>
              <a:t>طعام</a:t>
            </a:r>
            <a:r>
              <a:rPr lang="ar-EG" altLang="en-US" sz="7200" b="1" dirty="0" smtClean="0"/>
              <a:t>ـــ</a:t>
            </a:r>
            <a:r>
              <a:rPr lang="ar-SA" altLang="en-US" sz="7200" b="1" dirty="0" smtClean="0"/>
              <a:t>ك خب</a:t>
            </a:r>
            <a:r>
              <a:rPr lang="ar-EG" altLang="en-US" sz="7200" b="1" dirty="0" smtClean="0"/>
              <a:t>ــ</a:t>
            </a:r>
            <a:r>
              <a:rPr lang="ar-SA" altLang="en-US" sz="7200" b="1" dirty="0" smtClean="0"/>
              <a:t>ز الحي</a:t>
            </a:r>
            <a:r>
              <a:rPr lang="ar-EG" altLang="en-US" sz="7200" b="1" dirty="0" smtClean="0"/>
              <a:t>ــ</a:t>
            </a:r>
            <a:r>
              <a:rPr lang="ar-SA" altLang="en-US" sz="7200" b="1" dirty="0" err="1" smtClean="0"/>
              <a:t>اة</a:t>
            </a:r>
            <a:endParaRPr lang="ar-SA" altLang="en-US" sz="7200" b="1" dirty="0"/>
          </a:p>
          <a:p>
            <a:pPr algn="ctr" rtl="1">
              <a:spcBef>
                <a:spcPts val="3000"/>
              </a:spcBef>
            </a:pPr>
            <a:r>
              <a:rPr lang="ar-SA" altLang="en-US" sz="7200" b="1" dirty="0"/>
              <a:t>ويرويك </a:t>
            </a:r>
            <a:r>
              <a:rPr lang="ar-SA" altLang="en-US" sz="7200" b="1" dirty="0" smtClean="0"/>
              <a:t>م</a:t>
            </a:r>
            <a:r>
              <a:rPr lang="ar-EG" altLang="en-US" sz="7200" b="1" dirty="0" smtClean="0"/>
              <a:t>ــ</a:t>
            </a:r>
            <a:r>
              <a:rPr lang="ar-SA" altLang="en-US" sz="7200" b="1" dirty="0" err="1" smtClean="0"/>
              <a:t>اء</a:t>
            </a:r>
            <a:r>
              <a:rPr lang="ar-SA" altLang="en-US" sz="7200" b="1" dirty="0" smtClean="0"/>
              <a:t> </a:t>
            </a:r>
            <a:r>
              <a:rPr lang="ar-SA" altLang="en-US" sz="7200" b="1" dirty="0" err="1" smtClean="0"/>
              <a:t>الينب</a:t>
            </a:r>
            <a:r>
              <a:rPr lang="ar-EG" altLang="en-US" sz="7200" b="1" dirty="0" smtClean="0"/>
              <a:t>ــ</a:t>
            </a:r>
            <a:r>
              <a:rPr lang="ar-SA" altLang="en-US" sz="7200" b="1" dirty="0" smtClean="0"/>
              <a:t>وع</a:t>
            </a:r>
            <a:endParaRPr lang="ar-SA" alt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85000"/>
              </a:lnSpc>
              <a:spcBef>
                <a:spcPct val="50000"/>
              </a:spcBef>
            </a:pPr>
            <a:r>
              <a:rPr lang="ar-SA" altLang="en-US" sz="7200" b="1" dirty="0"/>
              <a:t> يا سائح اترك ما فات</a:t>
            </a:r>
          </a:p>
          <a:p>
            <a:pPr algn="ctr" rtl="1">
              <a:lnSpc>
                <a:spcPct val="85000"/>
              </a:lnSpc>
              <a:spcBef>
                <a:spcPct val="50000"/>
              </a:spcBef>
            </a:pPr>
            <a:r>
              <a:rPr lang="ar-SA" altLang="en-US" sz="7200" b="1" dirty="0"/>
              <a:t>واسلك </a:t>
            </a:r>
            <a:r>
              <a:rPr lang="ar-SA" altLang="en-US" sz="7200" b="1" dirty="0" err="1" smtClean="0"/>
              <a:t>ف</a:t>
            </a:r>
            <a:r>
              <a:rPr lang="ar-EG" altLang="en-US" sz="7200" b="1" dirty="0" smtClean="0"/>
              <a:t>ي</a:t>
            </a:r>
            <a:r>
              <a:rPr lang="ar-SA" altLang="en-US" sz="7200" b="1" dirty="0" smtClean="0"/>
              <a:t> </a:t>
            </a:r>
            <a:r>
              <a:rPr lang="ar-SA" altLang="en-US" sz="7200" b="1" dirty="0"/>
              <a:t>الطريق بثبات</a:t>
            </a:r>
          </a:p>
          <a:p>
            <a:pPr algn="ctr" rtl="1">
              <a:lnSpc>
                <a:spcPct val="85000"/>
              </a:lnSpc>
              <a:spcBef>
                <a:spcPct val="50000"/>
              </a:spcBef>
            </a:pPr>
            <a:r>
              <a:rPr lang="ar-SA" altLang="en-US" sz="7200" b="1" dirty="0"/>
              <a:t>وان كان </a:t>
            </a:r>
            <a:r>
              <a:rPr lang="ar-SA" altLang="en-US" sz="7200" b="1" dirty="0" err="1" smtClean="0"/>
              <a:t>ف</a:t>
            </a:r>
            <a:r>
              <a:rPr lang="ar-EG" altLang="en-US" sz="7200" b="1" dirty="0" smtClean="0"/>
              <a:t>ي</a:t>
            </a:r>
            <a:r>
              <a:rPr lang="ar-SA" altLang="en-US" sz="7200" b="1" dirty="0" smtClean="0"/>
              <a:t> </a:t>
            </a:r>
            <a:r>
              <a:rPr lang="ar-SA" altLang="en-US" sz="7200" b="1" dirty="0"/>
              <a:t>الطريق الآمات</a:t>
            </a:r>
          </a:p>
          <a:p>
            <a:pPr algn="ctr" rtl="1">
              <a:lnSpc>
                <a:spcPct val="85000"/>
              </a:lnSpc>
              <a:spcBef>
                <a:spcPct val="50000"/>
              </a:spcBef>
            </a:pPr>
            <a:r>
              <a:rPr lang="ar-SA" altLang="en-US" sz="7200" b="1" dirty="0"/>
              <a:t>أذكر من </a:t>
            </a:r>
            <a:r>
              <a:rPr lang="ar-SA" altLang="en-US" sz="7200" b="1" dirty="0" err="1" smtClean="0"/>
              <a:t>ف</a:t>
            </a:r>
            <a:r>
              <a:rPr lang="ar-EG" altLang="en-US" sz="7200" b="1" dirty="0" smtClean="0"/>
              <a:t>ي</a:t>
            </a:r>
            <a:r>
              <a:rPr lang="ar-SA" altLang="en-US" sz="7200" b="1" dirty="0" smtClean="0"/>
              <a:t> </a:t>
            </a:r>
            <a:r>
              <a:rPr lang="ar-SA" altLang="en-US" sz="7200" b="1" dirty="0"/>
              <a:t>حبك مات</a:t>
            </a:r>
          </a:p>
          <a:p>
            <a:pPr algn="ctr" rtl="1">
              <a:lnSpc>
                <a:spcPct val="85000"/>
              </a:lnSpc>
              <a:spcBef>
                <a:spcPct val="50000"/>
              </a:spcBef>
            </a:pPr>
            <a:endParaRPr lang="ar-SA" alt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17522"/>
            <a:ext cx="9982199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SA" altLang="en-US" sz="7200" b="1" dirty="0" smtClean="0"/>
              <a:t>يا </a:t>
            </a:r>
            <a:r>
              <a:rPr lang="ar-SA" altLang="en-US" sz="7200" b="1" dirty="0" err="1" smtClean="0"/>
              <a:t>سائ</a:t>
            </a:r>
            <a:r>
              <a:rPr lang="ar-EG" altLang="en-US" sz="7200" b="1" dirty="0" smtClean="0"/>
              <a:t>ــ</a:t>
            </a:r>
            <a:r>
              <a:rPr lang="ar-SA" altLang="en-US" sz="7200" b="1" dirty="0" smtClean="0"/>
              <a:t>ح </a:t>
            </a:r>
            <a:r>
              <a:rPr lang="ar-SA" altLang="en-US" sz="7200" b="1" dirty="0" err="1" smtClean="0"/>
              <a:t>للق</a:t>
            </a:r>
            <a:r>
              <a:rPr lang="ar-EG" altLang="en-US" sz="7200" b="1" dirty="0" smtClean="0"/>
              <a:t>ــ</a:t>
            </a:r>
            <a:r>
              <a:rPr lang="ar-SA" altLang="en-US" sz="7200" b="1" dirty="0" err="1" smtClean="0"/>
              <a:t>اء</a:t>
            </a:r>
            <a:r>
              <a:rPr lang="ar-SA" altLang="en-US" sz="7200" b="1" dirty="0" smtClean="0"/>
              <a:t> يس</a:t>
            </a:r>
            <a:r>
              <a:rPr lang="ar-EG" altLang="en-US" sz="7200" b="1" dirty="0" smtClean="0"/>
              <a:t>ــ</a:t>
            </a:r>
            <a:r>
              <a:rPr lang="ar-SA" altLang="en-US" sz="7200" b="1" dirty="0" smtClean="0"/>
              <a:t>وع</a:t>
            </a:r>
          </a:p>
          <a:p>
            <a:pPr algn="ctr" rtl="1">
              <a:spcBef>
                <a:spcPts val="3000"/>
              </a:spcBef>
            </a:pPr>
            <a:r>
              <a:rPr lang="ar-SA" altLang="en-US" sz="7200" b="1" dirty="0" smtClean="0"/>
              <a:t>لا </a:t>
            </a:r>
            <a:r>
              <a:rPr lang="ar-SA" altLang="en-US" sz="7200" b="1" dirty="0" err="1" smtClean="0"/>
              <a:t>يهمك</a:t>
            </a:r>
            <a:r>
              <a:rPr lang="ar-SA" altLang="en-US" sz="7200" b="1" dirty="0" smtClean="0"/>
              <a:t> عطش ولا جوع</a:t>
            </a:r>
          </a:p>
          <a:p>
            <a:pPr algn="ctr" rtl="1">
              <a:spcBef>
                <a:spcPts val="3000"/>
              </a:spcBef>
            </a:pPr>
            <a:r>
              <a:rPr lang="ar-SA" altLang="en-US" sz="7200" b="1" dirty="0" smtClean="0"/>
              <a:t>طعام</a:t>
            </a:r>
            <a:r>
              <a:rPr lang="ar-EG" altLang="en-US" sz="7200" b="1" dirty="0" smtClean="0"/>
              <a:t>ـــ</a:t>
            </a:r>
            <a:r>
              <a:rPr lang="ar-SA" altLang="en-US" sz="7200" b="1" dirty="0" smtClean="0"/>
              <a:t>ك خب</a:t>
            </a:r>
            <a:r>
              <a:rPr lang="ar-EG" altLang="en-US" sz="7200" b="1" dirty="0" smtClean="0"/>
              <a:t>ــ</a:t>
            </a:r>
            <a:r>
              <a:rPr lang="ar-SA" altLang="en-US" sz="7200" b="1" dirty="0" smtClean="0"/>
              <a:t>ز الحي</a:t>
            </a:r>
            <a:r>
              <a:rPr lang="ar-EG" altLang="en-US" sz="7200" b="1" dirty="0" smtClean="0"/>
              <a:t>ــ</a:t>
            </a:r>
            <a:r>
              <a:rPr lang="ar-SA" altLang="en-US" sz="7200" b="1" dirty="0" err="1" smtClean="0"/>
              <a:t>اة</a:t>
            </a:r>
            <a:endParaRPr lang="ar-SA" altLang="en-US" sz="7200" b="1" dirty="0" smtClean="0"/>
          </a:p>
          <a:p>
            <a:pPr algn="ctr" rtl="1">
              <a:spcBef>
                <a:spcPts val="3000"/>
              </a:spcBef>
            </a:pPr>
            <a:r>
              <a:rPr lang="ar-SA" altLang="en-US" sz="7200" b="1" dirty="0" smtClean="0"/>
              <a:t>ويرويك </a:t>
            </a:r>
            <a:r>
              <a:rPr lang="ar-SA" altLang="en-US" sz="7200" b="1" dirty="0" err="1" smtClean="0"/>
              <a:t>م</a:t>
            </a:r>
            <a:r>
              <a:rPr lang="ar-EG" altLang="en-US" sz="7200" b="1" dirty="0" smtClean="0"/>
              <a:t>ــ</a:t>
            </a:r>
            <a:r>
              <a:rPr lang="ar-SA" altLang="en-US" sz="7200" b="1" dirty="0" err="1" smtClean="0"/>
              <a:t>اء</a:t>
            </a:r>
            <a:r>
              <a:rPr lang="ar-SA" altLang="en-US" sz="7200" b="1" dirty="0" smtClean="0"/>
              <a:t> </a:t>
            </a:r>
            <a:r>
              <a:rPr lang="ar-SA" altLang="en-US" sz="7200" b="1" dirty="0" err="1" smtClean="0"/>
              <a:t>الينب</a:t>
            </a:r>
            <a:r>
              <a:rPr lang="ar-EG" altLang="en-US" sz="7200" b="1" dirty="0" smtClean="0"/>
              <a:t>ــ</a:t>
            </a:r>
            <a:r>
              <a:rPr lang="ar-SA" altLang="en-US" sz="7200" b="1" dirty="0" smtClean="0"/>
              <a:t>وع</a:t>
            </a:r>
            <a:endParaRPr lang="ar-SA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xmlns="" val="325706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85000"/>
              </a:lnSpc>
              <a:spcBef>
                <a:spcPct val="50000"/>
              </a:spcBef>
            </a:pPr>
            <a:r>
              <a:rPr lang="ar-SA" altLang="en-US" sz="7200" b="1" dirty="0" smtClean="0"/>
              <a:t>الب</a:t>
            </a:r>
            <a:r>
              <a:rPr lang="ar-EG" altLang="en-US" sz="7200" b="1" dirty="0" smtClean="0"/>
              <a:t>ـ</a:t>
            </a:r>
            <a:r>
              <a:rPr lang="ar-SA" altLang="en-US" sz="7200" b="1" dirty="0" smtClean="0"/>
              <a:t>وق </a:t>
            </a:r>
            <a:r>
              <a:rPr lang="ar-SA" altLang="en-US" sz="7200" b="1" dirty="0"/>
              <a:t>يضرب بعد قليل</a:t>
            </a:r>
          </a:p>
          <a:p>
            <a:pPr algn="ctr" rtl="1">
              <a:lnSpc>
                <a:spcPct val="85000"/>
              </a:lnSpc>
              <a:spcBef>
                <a:spcPct val="50000"/>
              </a:spcBef>
            </a:pPr>
            <a:r>
              <a:rPr lang="ar-SA" altLang="en-US" sz="7200" b="1" dirty="0"/>
              <a:t>بالفرح </a:t>
            </a:r>
            <a:r>
              <a:rPr lang="ar-SA" altLang="en-US" sz="7200" b="1" dirty="0" err="1" smtClean="0"/>
              <a:t>وص</a:t>
            </a:r>
            <a:r>
              <a:rPr lang="ar-EG" altLang="en-US" sz="7200" b="1" dirty="0" smtClean="0"/>
              <a:t>ـ</a:t>
            </a:r>
            <a:r>
              <a:rPr lang="ar-SA" altLang="en-US" sz="7200" b="1" dirty="0" err="1" smtClean="0"/>
              <a:t>وت</a:t>
            </a:r>
            <a:r>
              <a:rPr lang="ar-SA" altLang="en-US" sz="7200" b="1" dirty="0" smtClean="0"/>
              <a:t> </a:t>
            </a:r>
            <a:r>
              <a:rPr lang="ar-SA" altLang="en-US" sz="7200" b="1" dirty="0" err="1" smtClean="0"/>
              <a:t>التهلي</a:t>
            </a:r>
            <a:r>
              <a:rPr lang="ar-EG" altLang="en-US" sz="7200" b="1" dirty="0" smtClean="0"/>
              <a:t>ـ</a:t>
            </a:r>
            <a:r>
              <a:rPr lang="ar-SA" altLang="en-US" sz="7200" b="1" dirty="0" smtClean="0"/>
              <a:t>ل</a:t>
            </a:r>
            <a:endParaRPr lang="ar-SA" altLang="en-US" sz="7200" b="1" dirty="0"/>
          </a:p>
          <a:p>
            <a:pPr algn="ctr" rtl="1">
              <a:lnSpc>
                <a:spcPct val="85000"/>
              </a:lnSpc>
              <a:spcBef>
                <a:spcPct val="50000"/>
              </a:spcBef>
            </a:pPr>
            <a:r>
              <a:rPr lang="ar-SA" altLang="en-US" sz="7200" b="1" dirty="0"/>
              <a:t>حفلة عظيمة </a:t>
            </a:r>
            <a:r>
              <a:rPr lang="ar-SA" altLang="en-US" sz="7200" b="1" dirty="0" smtClean="0"/>
              <a:t>عل</a:t>
            </a:r>
            <a:r>
              <a:rPr lang="ar-EG" altLang="en-US" sz="7200" b="1" dirty="0" smtClean="0"/>
              <a:t>ي</a:t>
            </a:r>
            <a:r>
              <a:rPr lang="ar-SA" altLang="en-US" sz="7200" b="1" dirty="0" smtClean="0"/>
              <a:t> </a:t>
            </a:r>
            <a:r>
              <a:rPr lang="ar-SA" altLang="en-US" sz="7200" b="1" dirty="0"/>
              <a:t>السحاب </a:t>
            </a:r>
          </a:p>
          <a:p>
            <a:pPr algn="ctr" rtl="1">
              <a:lnSpc>
                <a:spcPct val="85000"/>
              </a:lnSpc>
              <a:spcBef>
                <a:spcPct val="50000"/>
              </a:spcBef>
            </a:pPr>
            <a:r>
              <a:rPr lang="ar-SA" altLang="en-US" sz="7200" b="1" dirty="0" smtClean="0"/>
              <a:t>والسه</a:t>
            </a:r>
            <a:r>
              <a:rPr lang="ar-EG" altLang="en-US" sz="7200" b="1" dirty="0" smtClean="0"/>
              <a:t>ــ</a:t>
            </a:r>
            <a:r>
              <a:rPr lang="ar-SA" altLang="en-US" sz="7200" b="1" dirty="0" smtClean="0"/>
              <a:t>ران يلب</a:t>
            </a:r>
            <a:r>
              <a:rPr lang="ar-EG" altLang="en-US" sz="7200" b="1" dirty="0" smtClean="0"/>
              <a:t>ــ</a:t>
            </a:r>
            <a:r>
              <a:rPr lang="ar-SA" altLang="en-US" sz="7200" b="1" dirty="0" smtClean="0"/>
              <a:t>س اكلي</a:t>
            </a:r>
            <a:r>
              <a:rPr lang="ar-EG" altLang="en-US" sz="7200" b="1" dirty="0" smtClean="0"/>
              <a:t>ــ</a:t>
            </a:r>
            <a:r>
              <a:rPr lang="ar-SA" altLang="en-US" sz="7200" b="1" dirty="0" smtClean="0"/>
              <a:t>ل</a:t>
            </a:r>
            <a:endParaRPr lang="ar-SA" altLang="en-US" sz="7200" b="1" dirty="0"/>
          </a:p>
          <a:p>
            <a:pPr algn="ctr" rtl="1">
              <a:lnSpc>
                <a:spcPct val="85000"/>
              </a:lnSpc>
              <a:spcBef>
                <a:spcPct val="50000"/>
              </a:spcBef>
            </a:pPr>
            <a:endParaRPr lang="ar-SA" altLang="en-US" sz="7200" b="1" dirty="0"/>
          </a:p>
        </p:txBody>
      </p:sp>
    </p:spTree>
    <p:extLst>
      <p:ext uri="{BB962C8B-B14F-4D97-AF65-F5344CB8AC3E}">
        <p14:creationId xmlns:p14="http://schemas.microsoft.com/office/powerpoint/2010/main" xmlns="" val="149102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457200"/>
            <a:ext cx="8305800" cy="5521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85000"/>
              </a:lnSpc>
              <a:spcBef>
                <a:spcPct val="50000"/>
              </a:spcBef>
            </a:pPr>
            <a:r>
              <a:rPr lang="ar-SA" altLang="en-US" sz="7200" b="1" dirty="0"/>
              <a:t> راح </a:t>
            </a:r>
            <a:r>
              <a:rPr lang="ar-SA" altLang="en-US" sz="7200" b="1" dirty="0" err="1" smtClean="0"/>
              <a:t>يع</a:t>
            </a:r>
            <a:r>
              <a:rPr lang="ar-EG" altLang="en-US" sz="7200" b="1" dirty="0" smtClean="0"/>
              <a:t>ـ</a:t>
            </a:r>
            <a:r>
              <a:rPr lang="ar-SA" altLang="en-US" sz="7200" b="1" dirty="0" smtClean="0"/>
              <a:t>د ل</a:t>
            </a:r>
            <a:r>
              <a:rPr lang="ar-EG" altLang="en-US" sz="7200" b="1" dirty="0" smtClean="0"/>
              <a:t>ـ</a:t>
            </a:r>
            <a:r>
              <a:rPr lang="ar-SA" altLang="en-US" sz="7200" b="1" dirty="0" smtClean="0"/>
              <a:t>ك مك</a:t>
            </a:r>
            <a:r>
              <a:rPr lang="ar-EG" altLang="en-US" sz="7200" b="1" dirty="0" smtClean="0"/>
              <a:t>ــ</a:t>
            </a:r>
            <a:r>
              <a:rPr lang="ar-SA" altLang="en-US" sz="7200" b="1" dirty="0" smtClean="0"/>
              <a:t>ان</a:t>
            </a:r>
            <a:endParaRPr lang="ar-SA" altLang="en-US" sz="7200" b="1" dirty="0"/>
          </a:p>
          <a:p>
            <a:pPr algn="ctr" rtl="1">
              <a:lnSpc>
                <a:spcPct val="85000"/>
              </a:lnSpc>
              <a:spcBef>
                <a:spcPct val="50000"/>
              </a:spcBef>
            </a:pPr>
            <a:r>
              <a:rPr lang="ar-SA" altLang="en-US" sz="7200" b="1" dirty="0"/>
              <a:t>مشغول بيك بقاله زمان</a:t>
            </a:r>
          </a:p>
          <a:p>
            <a:pPr algn="ctr" rtl="1">
              <a:lnSpc>
                <a:spcPct val="85000"/>
              </a:lnSpc>
              <a:spcBef>
                <a:spcPct val="50000"/>
              </a:spcBef>
            </a:pPr>
            <a:r>
              <a:rPr lang="ar-SA" altLang="en-US" sz="7200" b="1" dirty="0" smtClean="0"/>
              <a:t>ق</a:t>
            </a:r>
            <a:r>
              <a:rPr lang="ar-EG" altLang="en-US" sz="7200" b="1" dirty="0" smtClean="0"/>
              <a:t>ـ</a:t>
            </a:r>
            <a:r>
              <a:rPr lang="ar-SA" altLang="en-US" sz="7200" b="1" dirty="0" smtClean="0"/>
              <a:t>لب</a:t>
            </a:r>
            <a:r>
              <a:rPr lang="ar-EG" altLang="en-US" sz="7200" b="1" dirty="0" smtClean="0"/>
              <a:t>ـ</a:t>
            </a:r>
            <a:r>
              <a:rPr lang="ar-SA" altLang="en-US" sz="7200" b="1" dirty="0" smtClean="0"/>
              <a:t>ه </a:t>
            </a:r>
            <a:r>
              <a:rPr lang="ar-SA" altLang="en-US" sz="7200" b="1" dirty="0" err="1" smtClean="0"/>
              <a:t>متش</a:t>
            </a:r>
            <a:r>
              <a:rPr lang="ar-EG" altLang="en-US" sz="7200" b="1" dirty="0" smtClean="0"/>
              <a:t>ـ</a:t>
            </a:r>
            <a:r>
              <a:rPr lang="ar-SA" altLang="en-US" sz="7200" b="1" dirty="0" smtClean="0"/>
              <a:t>وق الي</a:t>
            </a:r>
            <a:r>
              <a:rPr lang="ar-EG" altLang="en-US" sz="7200" b="1" dirty="0" smtClean="0"/>
              <a:t>ـ</a:t>
            </a:r>
            <a:r>
              <a:rPr lang="ar-SA" altLang="en-US" sz="7200" b="1" dirty="0" smtClean="0"/>
              <a:t>ك</a:t>
            </a:r>
            <a:endParaRPr lang="ar-SA" altLang="en-US" sz="7200" b="1" dirty="0"/>
          </a:p>
          <a:p>
            <a:pPr algn="ctr" rtl="1">
              <a:lnSpc>
                <a:spcPct val="85000"/>
              </a:lnSpc>
              <a:spcBef>
                <a:spcPct val="50000"/>
              </a:spcBef>
            </a:pPr>
            <a:r>
              <a:rPr lang="ar-SA" altLang="en-US" sz="7200" b="1" dirty="0"/>
              <a:t>سعدك لو لقاك سهران</a:t>
            </a:r>
            <a:endParaRPr lang="en-US" sz="72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372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304800"/>
            <a:ext cx="8305800" cy="5521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85000"/>
              </a:lnSpc>
              <a:spcBef>
                <a:spcPct val="50000"/>
              </a:spcBef>
            </a:pPr>
            <a:r>
              <a:rPr lang="ar-SA" altLang="en-US" sz="7200" b="1" dirty="0"/>
              <a:t> يا وديعة المسيح</a:t>
            </a:r>
          </a:p>
          <a:p>
            <a:pPr algn="ctr" rtl="1">
              <a:lnSpc>
                <a:spcPct val="85000"/>
              </a:lnSpc>
              <a:spcBef>
                <a:spcPct val="50000"/>
              </a:spcBef>
            </a:pPr>
            <a:r>
              <a:rPr lang="ar-SA" altLang="en-US" sz="7200" b="1" dirty="0"/>
              <a:t>يا ساكنة وسط الصخور</a:t>
            </a:r>
          </a:p>
          <a:p>
            <a:pPr algn="ctr" rtl="1">
              <a:lnSpc>
                <a:spcPct val="85000"/>
              </a:lnSpc>
              <a:spcBef>
                <a:spcPct val="50000"/>
              </a:spcBef>
            </a:pPr>
            <a:r>
              <a:rPr lang="ar-SA" altLang="en-US" sz="7200" b="1" dirty="0"/>
              <a:t>لا </a:t>
            </a:r>
            <a:r>
              <a:rPr lang="ar-SA" altLang="en-US" sz="7200" b="1" dirty="0" smtClean="0"/>
              <a:t>تخاف</a:t>
            </a:r>
            <a:r>
              <a:rPr lang="ar-EG" altLang="en-US" sz="7200" b="1" dirty="0" smtClean="0"/>
              <a:t>ي</a:t>
            </a:r>
            <a:r>
              <a:rPr lang="ar-SA" altLang="en-US" sz="7200" b="1" dirty="0" smtClean="0"/>
              <a:t> </a:t>
            </a:r>
            <a:r>
              <a:rPr lang="ar-SA" altLang="en-US" sz="7200" b="1" dirty="0"/>
              <a:t>من خطر</a:t>
            </a:r>
          </a:p>
          <a:p>
            <a:pPr algn="ctr" rtl="1">
              <a:lnSpc>
                <a:spcPct val="85000"/>
              </a:lnSpc>
              <a:spcBef>
                <a:spcPct val="50000"/>
              </a:spcBef>
            </a:pPr>
            <a:r>
              <a:rPr lang="ar-SA" altLang="en-US" sz="7200" b="1" dirty="0" smtClean="0"/>
              <a:t>حاميك</a:t>
            </a:r>
            <a:r>
              <a:rPr lang="ar-EG" altLang="en-US" sz="7200" b="1" dirty="0" smtClean="0"/>
              <a:t>ي</a:t>
            </a:r>
            <a:r>
              <a:rPr lang="ar-SA" altLang="en-US" sz="7200" b="1" dirty="0" smtClean="0"/>
              <a:t> </a:t>
            </a:r>
            <a:r>
              <a:rPr lang="ar-SA" altLang="en-US" sz="7200" b="1" dirty="0"/>
              <a:t>صخر الدهور</a:t>
            </a:r>
          </a:p>
        </p:txBody>
      </p:sp>
    </p:spTree>
    <p:extLst>
      <p:ext uri="{BB962C8B-B14F-4D97-AF65-F5344CB8AC3E}">
        <p14:creationId xmlns:p14="http://schemas.microsoft.com/office/powerpoint/2010/main" xmlns="" val="228565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345888"/>
            <a:ext cx="8305800" cy="5521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85000"/>
              </a:lnSpc>
              <a:spcBef>
                <a:spcPct val="50000"/>
              </a:spcBef>
            </a:pPr>
            <a:r>
              <a:rPr lang="ar-SA" altLang="en-US" sz="7200" b="1" dirty="0"/>
              <a:t> تخت سليمان انت</a:t>
            </a:r>
          </a:p>
          <a:p>
            <a:pPr algn="ctr" rtl="1">
              <a:lnSpc>
                <a:spcPct val="85000"/>
              </a:lnSpc>
              <a:spcBef>
                <a:spcPct val="50000"/>
              </a:spcBef>
            </a:pPr>
            <a:r>
              <a:rPr lang="ar-SA" altLang="en-US" sz="7200" b="1" dirty="0"/>
              <a:t>حولك ستون جبار</a:t>
            </a:r>
          </a:p>
          <a:p>
            <a:pPr algn="ctr" rtl="1">
              <a:lnSpc>
                <a:spcPct val="85000"/>
              </a:lnSpc>
              <a:spcBef>
                <a:spcPct val="50000"/>
              </a:spcBef>
            </a:pPr>
            <a:r>
              <a:rPr lang="ar-SA" altLang="en-US" sz="7200" b="1" dirty="0"/>
              <a:t>كلهم حاملين سيوف</a:t>
            </a:r>
          </a:p>
          <a:p>
            <a:pPr algn="ctr" rtl="1">
              <a:lnSpc>
                <a:spcPct val="85000"/>
              </a:lnSpc>
              <a:spcBef>
                <a:spcPct val="50000"/>
              </a:spcBef>
            </a:pPr>
            <a:r>
              <a:rPr lang="ar-SA" altLang="en-US" sz="7200" b="1" dirty="0"/>
              <a:t>يحرسونك ليل ونهار</a:t>
            </a:r>
          </a:p>
        </p:txBody>
      </p:sp>
    </p:spTree>
    <p:extLst>
      <p:ext uri="{BB962C8B-B14F-4D97-AF65-F5344CB8AC3E}">
        <p14:creationId xmlns:p14="http://schemas.microsoft.com/office/powerpoint/2010/main" xmlns="" val="350066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1233</TotalTime>
  <Words>181</Words>
  <Application>Microsoft Office PowerPoint</Application>
  <PresentationFormat>عرض على الشاشة (3:4)‏</PresentationFormat>
  <Paragraphs>30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154</cp:revision>
  <dcterms:created xsi:type="dcterms:W3CDTF">2021-12-07T14:30:00Z</dcterms:created>
  <dcterms:modified xsi:type="dcterms:W3CDTF">2022-02-04T09:46:25Z</dcterms:modified>
</cp:coreProperties>
</file>