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548" r:id="rId3"/>
    <p:sldId id="489" r:id="rId4"/>
    <p:sldId id="551" r:id="rId5"/>
    <p:sldId id="559" r:id="rId6"/>
    <p:sldId id="560" r:id="rId7"/>
    <p:sldId id="47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971" autoAdjust="0"/>
    <p:restoredTop sz="94660"/>
  </p:normalViewPr>
  <p:slideViewPr>
    <p:cSldViewPr>
      <p:cViewPr>
        <p:scale>
          <a:sx n="68" d="100"/>
          <a:sy n="68" d="100"/>
        </p:scale>
        <p:origin x="-1086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41793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 smtClean="0"/>
              <a:t>تـرنيـمـة</a:t>
            </a:r>
          </a:p>
          <a:p>
            <a:pPr algn="ctr">
              <a:lnSpc>
                <a:spcPct val="150000"/>
              </a:lnSpc>
            </a:pPr>
            <a:r>
              <a:rPr lang="ar-EG" sz="7200" b="1" dirty="0" smtClean="0">
                <a:latin typeface="Times New Roman" pitchFamily="18" charset="0"/>
              </a:rPr>
              <a:t>يا سبب </a:t>
            </a:r>
            <a:r>
              <a:rPr lang="ar-EG" sz="7200" b="1" dirty="0" smtClean="0">
                <a:latin typeface="Times New Roman" pitchFamily="18" charset="0"/>
              </a:rPr>
              <a:t>وجودي</a:t>
            </a:r>
            <a:endParaRPr lang="ar-EG" sz="72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139303"/>
            <a:ext cx="10058400" cy="923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 </a:t>
            </a:r>
            <a:r>
              <a:rPr lang="ar-EG" sz="6600" b="1" dirty="0" smtClean="0">
                <a:latin typeface="Times New Roman" pitchFamily="18" charset="0"/>
              </a:rPr>
              <a:t>يا سبب وجــودي ليك سجــودي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>
                <a:latin typeface="Times New Roman" pitchFamily="18" charset="0"/>
              </a:rPr>
              <a:t> فديتني بدم صليبك فكيت قيودي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>
                <a:latin typeface="Times New Roman" pitchFamily="18" charset="0"/>
              </a:rPr>
              <a:t>وحــدك فـــاديَّ حـقــك حريــــة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>
                <a:latin typeface="Times New Roman" pitchFamily="18" charset="0"/>
              </a:rPr>
              <a:t>نلت في حبك براءة وحياة أبدية</a:t>
            </a:r>
            <a:endParaRPr lang="en-US" sz="6600" b="1" dirty="0" smtClean="0">
              <a:latin typeface="Times New Roman" pitchFamily="18" charset="0"/>
            </a:endParaRPr>
          </a:p>
          <a:p>
            <a:pPr algn="ctr">
              <a:lnSpc>
                <a:spcPct val="150000"/>
              </a:lnSpc>
            </a:pPr>
            <a:endParaRPr lang="en-US" sz="6600" b="1" dirty="0" smtClean="0"/>
          </a:p>
          <a:p>
            <a:pPr algn="ctr">
              <a:lnSpc>
                <a:spcPct val="150000"/>
              </a:lnSpc>
            </a:pPr>
            <a:endParaRPr lang="ar-EG" sz="66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152400"/>
            <a:ext cx="10058400" cy="5155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ar-EG" sz="7200" b="1" dirty="0" smtClean="0">
                <a:latin typeface="Times New Roman" pitchFamily="18" charset="0"/>
              </a:rPr>
              <a:t>دمك غطانــــي برك كسانــــي</a:t>
            </a:r>
          </a:p>
          <a:p>
            <a:pPr algn="ctr" rtl="1">
              <a:lnSpc>
                <a:spcPct val="250000"/>
              </a:lnSpc>
            </a:pPr>
            <a:r>
              <a:rPr lang="ar-EG" sz="7200" b="1" dirty="0" smtClean="0">
                <a:latin typeface="Times New Roman" pitchFamily="18" charset="0"/>
              </a:rPr>
              <a:t>حبك نجاني وملا قلبي أغاني</a:t>
            </a:r>
            <a:endParaRPr lang="en-US" sz="72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-228600"/>
            <a:ext cx="10058400" cy="8230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 </a:t>
            </a:r>
            <a:r>
              <a:rPr lang="ar-EG" sz="7200" b="1" dirty="0" smtClean="0">
                <a:latin typeface="Times New Roman" pitchFamily="18" charset="0"/>
              </a:rPr>
              <a:t>عايش في خيرك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smtClean="0">
                <a:latin typeface="Times New Roman" pitchFamily="18" charset="0"/>
              </a:rPr>
              <a:t>ولا هأعبد غيرك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smtClean="0">
                <a:latin typeface="Times New Roman" pitchFamily="18" charset="0"/>
              </a:rPr>
              <a:t>حاضر في حيــاتي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smtClean="0">
                <a:latin typeface="Times New Roman" pitchFamily="18" charset="0"/>
              </a:rPr>
              <a:t>وأيامي وماليني عبيرك</a:t>
            </a:r>
          </a:p>
          <a:p>
            <a:pPr algn="ctr" rtl="1">
              <a:lnSpc>
                <a:spcPct val="150000"/>
              </a:lnSpc>
              <a:defRPr/>
            </a:pPr>
            <a:endParaRPr 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914400"/>
            <a:ext cx="100584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>
                <a:latin typeface="Times New Roman" pitchFamily="18" charset="0"/>
              </a:rPr>
              <a:t>ساكن في قلبـــي ملكك ياربــي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smtClean="0">
                <a:latin typeface="Times New Roman" pitchFamily="18" charset="0"/>
              </a:rPr>
              <a:t>لا ها تسيبني ولا ها سيبك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smtClean="0">
                <a:latin typeface="Times New Roman" pitchFamily="18" charset="0"/>
              </a:rPr>
              <a:t>وده عهــــد أبـــــــدي</a:t>
            </a:r>
            <a:endParaRPr lang="en-US" sz="7200" b="1" dirty="0" smtClean="0"/>
          </a:p>
          <a:p>
            <a:pPr algn="ctr">
              <a:lnSpc>
                <a:spcPct val="150000"/>
              </a:lnSpc>
            </a:pPr>
            <a:endParaRPr lang="ar-EG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381000"/>
            <a:ext cx="10058400" cy="5155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ar-EG" sz="7200" b="1" dirty="0" smtClean="0">
                <a:latin typeface="Times New Roman" pitchFamily="18" charset="0"/>
              </a:rPr>
              <a:t>دمك غطانــــي برك كسانــــي</a:t>
            </a:r>
          </a:p>
          <a:p>
            <a:pPr algn="ctr" rtl="1">
              <a:lnSpc>
                <a:spcPct val="250000"/>
              </a:lnSpc>
            </a:pPr>
            <a:r>
              <a:rPr lang="ar-EG" sz="7200" b="1" dirty="0" smtClean="0">
                <a:latin typeface="Times New Roman" pitchFamily="18" charset="0"/>
              </a:rPr>
              <a:t>حبك نجاني وملا قلبي أغاني</a:t>
            </a:r>
            <a:endParaRPr lang="en-US" sz="72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2669</TotalTime>
  <Words>71</Words>
  <Application>Microsoft Office PowerPoint</Application>
  <PresentationFormat>عرض على الشاشة (3:4)‏</PresentationFormat>
  <Paragraphs>17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444</cp:revision>
  <dcterms:created xsi:type="dcterms:W3CDTF">2021-12-07T14:30:00Z</dcterms:created>
  <dcterms:modified xsi:type="dcterms:W3CDTF">2022-02-01T12:38:39Z</dcterms:modified>
</cp:coreProperties>
</file>