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03" r:id="rId5"/>
    <p:sldId id="287" r:id="rId6"/>
    <p:sldId id="304" r:id="rId7"/>
    <p:sldId id="3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287"/>
            <p14:sldId id="304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68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048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  <a:endParaRPr lang="en-US" sz="8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8000" b="1"/>
              <a:t>يا سيِّدي اِملأ قَلبـي 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12887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defRPr/>
            </a:pPr>
            <a:r>
              <a:rPr lang="ar-EG" sz="7200" b="1" dirty="0"/>
              <a:t>1-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/>
              <a:t>يا سيِّدي اِملأ قَلبـي   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/>
              <a:t>بالحُبِّ لِشَخْصِــــــكَ</a:t>
            </a:r>
            <a:br>
              <a:rPr lang="ar-EG" sz="7200" b="1" dirty="0"/>
            </a:br>
            <a:r>
              <a:rPr lang="ar-EG" sz="7200" b="1" dirty="0"/>
              <a:t>حَقِّقْ ليَّ مَطْلَبــــــــي   </a:t>
            </a:r>
          </a:p>
          <a:p>
            <a:pPr algn="ctr" rtl="1">
              <a:lnSpc>
                <a:spcPct val="90000"/>
              </a:lnSpc>
              <a:defRPr/>
            </a:pPr>
            <a:r>
              <a:rPr lang="ar-EG" sz="7200" b="1" dirty="0"/>
              <a:t>واسْكُبْـــــهُ بِرُوحِـكَ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9906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دَعْنـــــــــــــــــي أُرَنِّمُ   تَرْنيمَـــــــــةَ  الحُــــبِّ</a:t>
            </a:r>
            <a:br>
              <a:rPr lang="ar-EG" sz="7200" b="1" dirty="0"/>
            </a:br>
            <a:r>
              <a:rPr lang="ar-EG" sz="7200" b="1" dirty="0"/>
              <a:t>يَشْدو بِهـــــــــــــا قَلْبي   هَبْني أقولُها : أُحِبُّكَ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</a:t>
            </a:r>
          </a:p>
          <a:p>
            <a:pPr algn="ctr" rtl="1">
              <a:defRPr/>
            </a:pPr>
            <a:r>
              <a:rPr lang="ar-EG" sz="7200" b="1" dirty="0"/>
              <a:t>سَلَّمْتُكَ سَيِّدي   </a:t>
            </a:r>
          </a:p>
          <a:p>
            <a:pPr algn="ctr" rtl="1">
              <a:defRPr/>
            </a:pPr>
            <a:r>
              <a:rPr lang="ar-EG" sz="7200" b="1" dirty="0"/>
              <a:t>نَفسيَ والكَيَـانْ</a:t>
            </a:r>
            <a:br>
              <a:rPr lang="ar-EG" sz="7200" b="1" dirty="0"/>
            </a:br>
            <a:r>
              <a:rPr lang="ar-EG" sz="7200" b="1" dirty="0"/>
              <a:t>لَكَ روحي جَسَدي   </a:t>
            </a:r>
          </a:p>
          <a:p>
            <a:pPr algn="ctr" rtl="1">
              <a:defRPr/>
            </a:pPr>
            <a:r>
              <a:rPr lang="ar-EG" sz="7200" b="1" dirty="0"/>
              <a:t>لَكَ طُـوْلَ الزَّمَـانْ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491023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/>
              <a:t>فِكْري كَذا وَقَلْبي   اِحْفَظْهُمـــــــا لَك</a:t>
            </a:r>
            <a:br>
              <a:rPr lang="ar-EG" sz="8000" b="1" dirty="0"/>
            </a:br>
            <a:r>
              <a:rPr lang="ar-EG" sz="8000" b="1" dirty="0"/>
              <a:t>لِمَجْدِ اِسْمِــــــكَ  </a:t>
            </a:r>
          </a:p>
          <a:p>
            <a:pPr algn="ctr" rtl="1">
              <a:defRPr/>
            </a:pPr>
            <a:r>
              <a:rPr lang="ar-EG" sz="8000" b="1" dirty="0"/>
              <a:t>اِفْعَلْ بي ما تَشاء :أنا لَكَ 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191136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</a:t>
            </a:r>
          </a:p>
          <a:p>
            <a:pPr algn="ctr" rtl="1">
              <a:defRPr/>
            </a:pPr>
            <a:r>
              <a:rPr lang="ar-EG" sz="7200" b="1" dirty="0"/>
              <a:t>وَإلى أنْ تَعود   </a:t>
            </a:r>
          </a:p>
          <a:p>
            <a:pPr algn="ctr" rtl="1">
              <a:defRPr/>
            </a:pPr>
            <a:r>
              <a:rPr lang="ar-EG" sz="7200" b="1" dirty="0"/>
              <a:t>رَبِّي سَأسْهَـــرُ</a:t>
            </a:r>
            <a:br>
              <a:rPr lang="ar-EG" sz="7200" b="1" dirty="0"/>
            </a:br>
            <a:r>
              <a:rPr lang="ar-EG" sz="7200" b="1" dirty="0"/>
              <a:t>بِدُفٍّ وَبِعـــــــود   </a:t>
            </a:r>
          </a:p>
          <a:p>
            <a:pPr algn="ctr" rtl="1">
              <a:defRPr/>
            </a:pPr>
            <a:r>
              <a:rPr lang="ar-EG" sz="7200" b="1" dirty="0"/>
              <a:t>باسمِكَ أُخبِـــــــرُ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18285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962085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آمين تعالْ يا يَسوع   </a:t>
            </a:r>
          </a:p>
          <a:p>
            <a:pPr algn="ctr" rtl="1">
              <a:defRPr/>
            </a:pPr>
            <a:r>
              <a:rPr lang="ar-EG" sz="7200" b="1" dirty="0"/>
              <a:t>طالَتْ غُرْبَـتُنــــــــــا</a:t>
            </a:r>
            <a:br>
              <a:rPr lang="ar-EG" sz="7200" b="1" dirty="0"/>
            </a:br>
            <a:r>
              <a:rPr lang="ar-EG" sz="7200" b="1" dirty="0"/>
              <a:t>زادَتْ أشواقُنـــــــا   </a:t>
            </a:r>
          </a:p>
          <a:p>
            <a:pPr algn="ctr" rtl="1">
              <a:defRPr/>
            </a:pPr>
            <a:r>
              <a:rPr lang="ar-EG" sz="7200" b="1" dirty="0"/>
              <a:t>تاقَتْ قُلوبُنا: لِذا اللِّقاء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95440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82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152</cp:revision>
  <dcterms:created xsi:type="dcterms:W3CDTF">2021-12-07T14:30:00Z</dcterms:created>
  <dcterms:modified xsi:type="dcterms:W3CDTF">2024-03-12T12:59:30Z</dcterms:modified>
</cp:coreProperties>
</file>