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548" r:id="rId3"/>
    <p:sldId id="489" r:id="rId4"/>
    <p:sldId id="581" r:id="rId5"/>
    <p:sldId id="568" r:id="rId6"/>
    <p:sldId id="582" r:id="rId7"/>
    <p:sldId id="567" r:id="rId8"/>
    <p:sldId id="583" r:id="rId9"/>
    <p:sldId id="573" r:id="rId10"/>
    <p:sldId id="584" r:id="rId11"/>
    <p:sldId id="585" r:id="rId12"/>
    <p:sldId id="586" r:id="rId13"/>
    <p:sldId id="4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60"/>
  </p:normalViewPr>
  <p:slideViewPr>
    <p:cSldViewPr>
      <p:cViewPr varScale="1">
        <p:scale>
          <a:sx n="63" d="100"/>
          <a:sy n="63" d="100"/>
        </p:scale>
        <p:origin x="48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ياسَيِّدي</a:t>
            </a:r>
            <a:r>
              <a:rPr lang="ar-EG" sz="7200" b="1" dirty="0"/>
              <a:t> كَمْ كانَ قاسيا </a:t>
            </a:r>
            <a:r>
              <a:rPr lang="ar-EG" sz="7200" b="1" dirty="0" err="1"/>
              <a:t>ً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112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ياسَيِّدي</a:t>
            </a:r>
            <a:r>
              <a:rPr lang="ar-EG" sz="7200" b="1" dirty="0">
                <a:solidFill>
                  <a:srgbClr val="003300"/>
                </a:solidFill>
              </a:rPr>
              <a:t> كَمْ كانَ قاسيًا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مَوْتُ صَلِيبِ العارْ</a:t>
            </a:r>
            <a:br>
              <a:rPr lang="en-US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وَقـَبْـلَ أنْ يَحْمِلـكَ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 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r>
              <a:rPr lang="ar-EG" sz="7200" b="1" dirty="0">
                <a:solidFill>
                  <a:srgbClr val="003300"/>
                </a:solidFill>
              </a:rPr>
              <a:t>حَمَـلـْتهُ يا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بــارْ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en-GB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06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52936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</a:t>
            </a:r>
          </a:p>
          <a:p>
            <a:pPr algn="ctr" rtl="1"/>
            <a:r>
              <a:rPr lang="ar-EG" sz="8000" b="1" dirty="0" err="1"/>
              <a:t>يالَيْتَ</a:t>
            </a:r>
            <a:r>
              <a:rPr lang="ar-EG" sz="8000" b="1" dirty="0"/>
              <a:t> قلبي يَدْنو مِنكَ </a:t>
            </a:r>
            <a:endParaRPr lang="en-US" sz="8000" b="1" dirty="0"/>
          </a:p>
          <a:p>
            <a:pPr algn="ctr" rtl="1"/>
            <a:r>
              <a:rPr lang="ar-EG" sz="8000" b="1" dirty="0"/>
              <a:t>فأفـــوزُ بـِكَ</a:t>
            </a:r>
            <a:br>
              <a:rPr lang="ar-EG" sz="8000" b="1" dirty="0"/>
            </a:br>
            <a:r>
              <a:rPr lang="ar-EG" sz="8000" b="1" dirty="0"/>
              <a:t>أحيا لِشَخْصِكَ أمينـا ً </a:t>
            </a:r>
            <a:endParaRPr lang="en-US" sz="8000" b="1" dirty="0"/>
          </a:p>
          <a:p>
            <a:pPr algn="ctr" rtl="1"/>
            <a:r>
              <a:rPr lang="ar-EG" sz="8000" b="1" dirty="0"/>
              <a:t>خاضِعــا ً لـَكَ</a:t>
            </a:r>
            <a:endParaRPr lang="en-GB" sz="8000" b="1" dirty="0"/>
          </a:p>
        </p:txBody>
      </p:sp>
    </p:spTree>
    <p:extLst>
      <p:ext uri="{BB962C8B-B14F-4D97-AF65-F5344CB8AC3E}">
        <p14:creationId xmlns:p14="http://schemas.microsoft.com/office/powerpoint/2010/main" val="388299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112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ياسَيِّدي</a:t>
            </a:r>
            <a:r>
              <a:rPr lang="ar-EG" sz="7200" b="1" dirty="0">
                <a:solidFill>
                  <a:srgbClr val="003300"/>
                </a:solidFill>
              </a:rPr>
              <a:t> كَمْ كانَ قاسيًا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مَوْتُ صَلِيبِ العارْ</a:t>
            </a:r>
            <a:br>
              <a:rPr lang="en-US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وَقـَبْـلَ أنْ يَحْمِلـكَ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 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r>
              <a:rPr lang="ar-EG" sz="7200" b="1" dirty="0">
                <a:solidFill>
                  <a:srgbClr val="003300"/>
                </a:solidFill>
              </a:rPr>
              <a:t>حَمَـلـْتهُ يا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بــارْ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en-GB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81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112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ياسَيِّدي</a:t>
            </a:r>
            <a:r>
              <a:rPr lang="ar-EG" sz="7200" b="1" dirty="0">
                <a:solidFill>
                  <a:srgbClr val="003300"/>
                </a:solidFill>
              </a:rPr>
              <a:t> كَمْ كانَ قاسيًا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مَوْتُ صَلِيبِ العارْ</a:t>
            </a:r>
            <a:br>
              <a:rPr lang="en-US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وَقـَبْـلَ أنْ يَحْمِلـكَ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 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r>
              <a:rPr lang="ar-EG" sz="7200" b="1" dirty="0">
                <a:solidFill>
                  <a:srgbClr val="003300"/>
                </a:solidFill>
              </a:rPr>
              <a:t>حَمَـلـْتهُ يا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بــارْ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en-GB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0" y="76200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</a:t>
            </a:r>
          </a:p>
          <a:p>
            <a:pPr algn="ctr" rtl="1"/>
            <a:r>
              <a:rPr lang="ar-EG" sz="8000" b="1" dirty="0"/>
              <a:t>سألْتَ مَاءً ذ ُقـْتَ خَلاً</a:t>
            </a:r>
            <a:endParaRPr lang="en-US" sz="8000" b="1" dirty="0"/>
          </a:p>
          <a:p>
            <a:pPr algn="ctr" rtl="1"/>
            <a:r>
              <a:rPr lang="ar-EG" sz="8000" b="1" dirty="0"/>
              <a:t>ذ ُقـْتَ كـُلَّ مَرارْ</a:t>
            </a:r>
            <a:br>
              <a:rPr lang="ar-EG" sz="8000" b="1" dirty="0"/>
            </a:br>
            <a:r>
              <a:rPr lang="ar-EG" sz="8000" b="1" dirty="0"/>
              <a:t>سالتْ دِماكَ مِنْ حَشاكَ</a:t>
            </a:r>
            <a:endParaRPr lang="en-US" sz="8000" b="1" dirty="0"/>
          </a:p>
          <a:p>
            <a:pPr algn="ctr" rtl="1"/>
            <a:r>
              <a:rPr lang="ar-EG" sz="8000" b="1" dirty="0"/>
              <a:t>لِتفتدي الأشرارْ</a:t>
            </a:r>
            <a:endParaRPr lang="en-GB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112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ياسَيِّدي</a:t>
            </a:r>
            <a:r>
              <a:rPr lang="ar-EG" sz="7200" b="1" dirty="0">
                <a:solidFill>
                  <a:srgbClr val="003300"/>
                </a:solidFill>
              </a:rPr>
              <a:t> كَمْ كانَ قاسيًا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مَوْتُ صَلِيبِ العارْ</a:t>
            </a:r>
            <a:br>
              <a:rPr lang="en-US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وَقـَبْـلَ أنْ يَحْمِلـكَ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 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r>
              <a:rPr lang="ar-EG" sz="7200" b="1" dirty="0">
                <a:solidFill>
                  <a:srgbClr val="003300"/>
                </a:solidFill>
              </a:rPr>
              <a:t>حَمَـلـْتهُ يا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بــارْ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en-GB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5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0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</a:p>
          <a:p>
            <a:pPr algn="ctr" rtl="1"/>
            <a:r>
              <a:rPr lang="ar-EG" sz="8000" b="1" dirty="0"/>
              <a:t>فـَوْقَ الصَّليبِ ياحبيبي</a:t>
            </a:r>
            <a:endParaRPr lang="en-US" sz="8000" b="1" dirty="0"/>
          </a:p>
          <a:p>
            <a:pPr algn="ctr" rtl="1"/>
            <a:r>
              <a:rPr lang="ar-EG" sz="8000" b="1" dirty="0"/>
              <a:t>كَمْ لـَقِـيْـتَ آلامْ</a:t>
            </a:r>
            <a:br>
              <a:rPr lang="ar-EG" sz="8000" b="1" dirty="0"/>
            </a:br>
            <a:r>
              <a:rPr lang="ar-EG" sz="8000" b="1" dirty="0"/>
              <a:t>مِمَّنْ تَمَادَوا في إيذائِكْ  </a:t>
            </a:r>
            <a:endParaRPr lang="en-US" sz="8000" b="1" dirty="0"/>
          </a:p>
          <a:p>
            <a:pPr algn="ctr" rtl="1"/>
            <a:r>
              <a:rPr lang="ar-EG" sz="8000" b="1" dirty="0"/>
              <a:t>وَقدْ غَفـَرْتَ آثامْ</a:t>
            </a:r>
            <a:endParaRPr lang="en-GB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112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ياسَيِّدي</a:t>
            </a:r>
            <a:r>
              <a:rPr lang="ar-EG" sz="7200" b="1" dirty="0">
                <a:solidFill>
                  <a:srgbClr val="003300"/>
                </a:solidFill>
              </a:rPr>
              <a:t> كَمْ كانَ قاسيًا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مَوْتُ صَلِيبِ العارْ</a:t>
            </a:r>
            <a:br>
              <a:rPr lang="en-US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وَقـَبْـلَ أنْ يَحْمِلـكَ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 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r>
              <a:rPr lang="ar-EG" sz="7200" b="1" dirty="0">
                <a:solidFill>
                  <a:srgbClr val="003300"/>
                </a:solidFill>
              </a:rPr>
              <a:t>حَمَـلـْتهُ يا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بــارْ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en-GB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83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536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</a:t>
            </a:r>
          </a:p>
          <a:p>
            <a:pPr algn="ctr" rtl="1"/>
            <a:r>
              <a:rPr lang="ar-EG" sz="8000" b="1" dirty="0"/>
              <a:t>هَلْ كـُلُّ هَذا يا إلـهي</a:t>
            </a:r>
            <a:endParaRPr lang="en-US" sz="8000" b="1" dirty="0"/>
          </a:p>
          <a:p>
            <a:pPr algn="ctr" rtl="1"/>
            <a:r>
              <a:rPr lang="ar-EG" sz="8000" b="1" dirty="0"/>
              <a:t>كـَي تـُعيدَنـي</a:t>
            </a:r>
            <a:br>
              <a:rPr lang="ar-EG" sz="8000" b="1" dirty="0"/>
            </a:br>
            <a:r>
              <a:rPr lang="ar-EG" sz="8000" b="1" dirty="0"/>
              <a:t>إلى حِماكَ أحيا مَعـْكَ </a:t>
            </a:r>
            <a:endParaRPr lang="en-US" sz="8000" b="1" dirty="0"/>
          </a:p>
          <a:p>
            <a:pPr algn="ctr" rtl="1"/>
            <a:r>
              <a:rPr lang="ar-EG" sz="8000" b="1" dirty="0"/>
              <a:t>وَتـُعَزِّينـــي</a:t>
            </a:r>
            <a:endParaRPr lang="en-GB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112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ياسَيِّدي</a:t>
            </a:r>
            <a:r>
              <a:rPr lang="ar-EG" sz="7200" b="1" dirty="0">
                <a:solidFill>
                  <a:srgbClr val="003300"/>
                </a:solidFill>
              </a:rPr>
              <a:t> كَمْ كانَ قاسيًا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مَوْتُ صَلِيبِ العارْ</a:t>
            </a:r>
            <a:br>
              <a:rPr lang="en-US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وَقـَبْـلَ أنْ يَحْمِلـكَ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 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r>
              <a:rPr lang="ar-EG" sz="7200" b="1" dirty="0">
                <a:solidFill>
                  <a:srgbClr val="003300"/>
                </a:solidFill>
              </a:rPr>
              <a:t>حَمَـلـْتهُ يا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بــارْ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en-GB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58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0"/>
            <a:ext cx="100584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</a:t>
            </a:r>
          </a:p>
          <a:p>
            <a:pPr algn="ctr" rtl="1"/>
            <a:r>
              <a:rPr lang="ar-EG" sz="8000" b="1" dirty="0"/>
              <a:t>هَلْ كُلُّ هَذا يا إلَهي   </a:t>
            </a:r>
          </a:p>
          <a:p>
            <a:pPr algn="ctr" rtl="1"/>
            <a:r>
              <a:rPr lang="ar-EG" sz="8000" b="1" dirty="0"/>
              <a:t>كَي تُعيدَنــي</a:t>
            </a:r>
            <a:br>
              <a:rPr lang="ar-EG" sz="8000" b="1" dirty="0"/>
            </a:br>
            <a:r>
              <a:rPr lang="ar-EG" sz="8000" b="1" dirty="0"/>
              <a:t>إلى حِماكَ أحيا مَعْـــكَ   وَتُعَزِّينــــي</a:t>
            </a:r>
          </a:p>
          <a:p>
            <a:pPr algn="ctr" rtl="1"/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2853</TotalTime>
  <Words>201</Words>
  <Application>Microsoft Office PowerPoint</Application>
  <PresentationFormat>عرض على الشاشة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455</cp:revision>
  <dcterms:created xsi:type="dcterms:W3CDTF">2021-12-07T14:30:00Z</dcterms:created>
  <dcterms:modified xsi:type="dcterms:W3CDTF">2024-03-03T19:17:26Z</dcterms:modified>
</cp:coreProperties>
</file>