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277" r:id="rId3"/>
    <p:sldId id="274" r:id="rId4"/>
    <p:sldId id="294" r:id="rId5"/>
    <p:sldId id="295" r:id="rId6"/>
    <p:sldId id="296" r:id="rId7"/>
    <p:sldId id="297" r:id="rId8"/>
    <p:sldId id="298" r:id="rId9"/>
    <p:sldId id="299" r:id="rId10"/>
    <p:sldId id="29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74"/>
            <p14:sldId id="294"/>
            <p14:sldId id="295"/>
            <p14:sldId id="296"/>
            <p14:sldId id="297"/>
            <p14:sldId id="298"/>
            <p14:sldId id="29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64" d="100"/>
          <a:sy n="64" d="100"/>
        </p:scale>
        <p:origin x="60" y="52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586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  <a:endParaRPr lang="en-US" sz="8000" b="1" dirty="0"/>
          </a:p>
          <a:p>
            <a:pPr algn="ctr" rtl="1">
              <a:lnSpc>
                <a:spcPct val="150000"/>
              </a:lnSpc>
            </a:pPr>
            <a:r>
              <a:rPr lang="ar-SA" sz="8000" b="1" dirty="0"/>
              <a:t>يا سيدى لما أرى نجومك</a:t>
            </a:r>
            <a:endParaRPr lang="en-US" sz="8000" b="1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19291"/>
            <a:ext cx="9982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1-</a:t>
            </a:r>
          </a:p>
          <a:p>
            <a:pPr algn="ctr" rtl="1"/>
            <a:r>
              <a:rPr lang="ar-EG" sz="6600" b="1" dirty="0" err="1"/>
              <a:t>ياسيِّدي</a:t>
            </a:r>
            <a:r>
              <a:rPr lang="ar-EG" sz="6600" b="1" dirty="0"/>
              <a:t> لمَّـــا أرَي نُجومَــكْ</a:t>
            </a:r>
            <a:br>
              <a:rPr lang="ar-EG" sz="6600" b="1" dirty="0"/>
            </a:br>
            <a:r>
              <a:rPr lang="ar-EG" sz="6600" b="1" dirty="0"/>
              <a:t>وكُلَّ ما يدورُ في الأفلاكْ</a:t>
            </a:r>
            <a:br>
              <a:rPr lang="ar-EG" sz="6600" b="1" dirty="0"/>
            </a:br>
            <a:r>
              <a:rPr lang="ar-EG" sz="6600" b="1" dirty="0"/>
              <a:t>أسمَعُ صَوْتَ الرَّعدِ في غُيومِكْ</a:t>
            </a:r>
            <a:br>
              <a:rPr lang="ar-EG" sz="6600" b="1" dirty="0"/>
            </a:br>
            <a:r>
              <a:rPr lang="ar-EG" sz="6600" b="1" dirty="0"/>
              <a:t>وكُلُّهـــا قد صَنَعَتْ يداكْ</a:t>
            </a:r>
            <a:br>
              <a:rPr lang="ar-EG" sz="6600" b="1" dirty="0"/>
            </a:br>
            <a:endParaRPr lang="en-US" altLang="en-US" sz="6600" b="1" dirty="0"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381000"/>
            <a:ext cx="8305800" cy="656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>
                <a:solidFill>
                  <a:srgbClr val="003300"/>
                </a:solidFill>
              </a:rPr>
              <a:t>القرار: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(نفسي تُغَنِّي يا مُخَلِّصي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ما أعظَمَكْ ما أعظَمَكْ)2</a:t>
            </a:r>
            <a:br>
              <a:rPr lang="ar-EG" sz="7200" b="1" dirty="0">
                <a:solidFill>
                  <a:srgbClr val="003300"/>
                </a:solidFill>
              </a:rPr>
            </a:br>
            <a:endParaRPr lang="en-US" altLang="en-US" sz="72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19291"/>
            <a:ext cx="998219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2-</a:t>
            </a:r>
          </a:p>
          <a:p>
            <a:pPr algn="ctr" rtl="1"/>
            <a:r>
              <a:rPr lang="ar-EG" sz="6600" b="1" dirty="0"/>
              <a:t>وحينما أسيرُ في الأدغالِ</a:t>
            </a:r>
            <a:br>
              <a:rPr lang="ar-EG" sz="6600" b="1" dirty="0"/>
            </a:br>
            <a:r>
              <a:rPr lang="ar-EG" sz="6600" b="1" dirty="0"/>
              <a:t>وأسمَعُ التَّغريدَ في الأغصَانْ</a:t>
            </a:r>
            <a:br>
              <a:rPr lang="ar-EG" sz="6600" b="1" dirty="0"/>
            </a:br>
            <a:r>
              <a:rPr lang="ar-EG" sz="6600" b="1" dirty="0"/>
              <a:t>يجتَمِعُ الماءُ مِنَ الجِبــــــــالِ</a:t>
            </a:r>
            <a:br>
              <a:rPr lang="ar-EG" sz="6600" b="1" dirty="0"/>
            </a:br>
            <a:r>
              <a:rPr lang="ar-EG" sz="6600" b="1" dirty="0"/>
              <a:t>خَريرُهُ يأتـــــي مَعَ الألحـانْ</a:t>
            </a:r>
            <a:br>
              <a:rPr lang="ar-EG" sz="6600" b="1" dirty="0"/>
            </a:br>
            <a:br>
              <a:rPr lang="ar-EG" sz="6600" b="1" dirty="0"/>
            </a:br>
            <a:endParaRPr lang="en-US" altLang="en-US" sz="6600" b="1" dirty="0">
              <a:latin typeface="Times New Roman (Arabic)" pitchFamily="2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3516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381000"/>
            <a:ext cx="8305800" cy="656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>
                <a:solidFill>
                  <a:srgbClr val="003300"/>
                </a:solidFill>
              </a:rPr>
              <a:t>القرار: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(نفسي تُغَنِّي يا مُخَلِّصي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ما أعظَمَكْ ما أعظَمَكْ)2</a:t>
            </a:r>
            <a:br>
              <a:rPr lang="ar-EG" sz="7200" b="1" dirty="0">
                <a:solidFill>
                  <a:srgbClr val="003300"/>
                </a:solidFill>
              </a:rPr>
            </a:br>
            <a:endParaRPr lang="en-US" altLang="en-US" sz="7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230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19291"/>
            <a:ext cx="9982199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3-</a:t>
            </a:r>
          </a:p>
          <a:p>
            <a:pPr algn="ctr" rtl="1"/>
            <a:r>
              <a:rPr lang="ar-EG" sz="6600" b="1" dirty="0"/>
              <a:t>وكُلَّما ذَكرْتُ كيْفَ رَبِّي</a:t>
            </a:r>
            <a:br>
              <a:rPr lang="ar-EG" sz="6600" b="1" dirty="0"/>
            </a:br>
            <a:r>
              <a:rPr lang="ar-EG" sz="6600" b="1" dirty="0"/>
              <a:t>قد بَذَلَ ابنَهُ عَن </a:t>
            </a:r>
            <a:r>
              <a:rPr lang="ar-EG" sz="6600" b="1" dirty="0" err="1"/>
              <a:t>الخُـطــــاةْ</a:t>
            </a:r>
            <a:br>
              <a:rPr lang="ar-EG" sz="6600" b="1" dirty="0"/>
            </a:br>
            <a:r>
              <a:rPr lang="ar-EG" sz="6600" b="1" dirty="0"/>
              <a:t>بِمَوْتِهِ أزالَ كُلَّ ذَنبـــــــــي</a:t>
            </a:r>
            <a:br>
              <a:rPr lang="ar-EG" sz="6600" b="1" dirty="0"/>
            </a:br>
            <a:r>
              <a:rPr lang="ar-EG" sz="6600" b="1" dirty="0"/>
              <a:t>وردَّني للسَّيْرِ في خُطـــــاهْ</a:t>
            </a:r>
            <a:br>
              <a:rPr lang="ar-EG" sz="6600" b="1" dirty="0"/>
            </a:br>
            <a:br>
              <a:rPr lang="ar-EG" sz="6600" b="1" dirty="0"/>
            </a:br>
            <a:endParaRPr lang="en-US" altLang="en-US" sz="6600" b="1" dirty="0">
              <a:latin typeface="Times New Roman (Arabic)" pitchFamily="2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6842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381000"/>
            <a:ext cx="8305800" cy="656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>
                <a:solidFill>
                  <a:srgbClr val="003300"/>
                </a:solidFill>
              </a:rPr>
              <a:t>القرار: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(نفسي تُغَنِّي يا مُخَلِّصي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ما أعظَمَكْ ما أعظَمَكْ)2</a:t>
            </a:r>
            <a:br>
              <a:rPr lang="ar-EG" sz="7200" b="1" dirty="0">
                <a:solidFill>
                  <a:srgbClr val="003300"/>
                </a:solidFill>
              </a:rPr>
            </a:br>
            <a:endParaRPr lang="en-US" altLang="en-US" sz="7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2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519291"/>
            <a:ext cx="99821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dirty="0"/>
              <a:t>4-</a:t>
            </a:r>
          </a:p>
          <a:p>
            <a:pPr algn="ctr" rtl="1"/>
            <a:r>
              <a:rPr lang="ar-EG" sz="6600" b="1" dirty="0"/>
              <a:t>إذْ يَظهَرُ المسيحُ بانتِصارِ</a:t>
            </a:r>
            <a:br>
              <a:rPr lang="ar-EG" sz="6600" b="1" dirty="0"/>
            </a:br>
            <a:r>
              <a:rPr lang="ar-EG" sz="6600" b="1" dirty="0"/>
              <a:t>يأخُذُني إلى </a:t>
            </a:r>
            <a:r>
              <a:rPr lang="ar-EG" sz="6600" b="1" dirty="0" err="1"/>
              <a:t>السَّما</a:t>
            </a:r>
            <a:r>
              <a:rPr lang="ar-EG" sz="6600" b="1" dirty="0"/>
              <a:t> هُنــــــاكْ</a:t>
            </a:r>
            <a:br>
              <a:rPr lang="ar-EG" sz="6600" b="1" dirty="0"/>
            </a:br>
            <a:r>
              <a:rPr lang="ar-EG" sz="6600" b="1" dirty="0"/>
              <a:t>مُبْتَهِجاً أسجُــــدُ باعتِبــــــارِ</a:t>
            </a:r>
            <a:br>
              <a:rPr lang="ar-EG" sz="6600" b="1" dirty="0"/>
            </a:br>
            <a:r>
              <a:rPr lang="ar-EG" sz="6600" b="1" dirty="0"/>
              <a:t>لَهُ مُرَدِّداً ما أعْظَمَــــــــــكْ</a:t>
            </a:r>
            <a:br>
              <a:rPr lang="ar-EG" sz="6600" b="1" dirty="0"/>
            </a:br>
            <a:endParaRPr lang="ar-EG" sz="6600" b="1" dirty="0"/>
          </a:p>
        </p:txBody>
      </p:sp>
    </p:spTree>
    <p:extLst>
      <p:ext uri="{BB962C8B-B14F-4D97-AF65-F5344CB8AC3E}">
        <p14:creationId xmlns:p14="http://schemas.microsoft.com/office/powerpoint/2010/main" val="1712626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381000"/>
            <a:ext cx="8305800" cy="656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>
                <a:solidFill>
                  <a:srgbClr val="003300"/>
                </a:solidFill>
              </a:rPr>
              <a:t>القرار: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(نفسي تُغَنِّي يا مُخَلِّصي</a:t>
            </a:r>
            <a:br>
              <a:rPr lang="ar-EG" sz="7200" b="1" dirty="0">
                <a:solidFill>
                  <a:srgbClr val="003300"/>
                </a:solidFill>
              </a:rPr>
            </a:br>
            <a:r>
              <a:rPr lang="ar-EG" sz="7200" b="1" dirty="0">
                <a:solidFill>
                  <a:srgbClr val="003300"/>
                </a:solidFill>
              </a:rPr>
              <a:t>ما أعظَمَكْ ما أعظَمَكْ)2</a:t>
            </a:r>
            <a:br>
              <a:rPr lang="ar-EG" sz="7200" b="1" dirty="0">
                <a:solidFill>
                  <a:srgbClr val="003300"/>
                </a:solidFill>
              </a:rPr>
            </a:br>
            <a:endParaRPr lang="en-US" altLang="en-US" sz="7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31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</TotalTime>
  <Words>158</Words>
  <Application>Microsoft Office PowerPoint</Application>
  <PresentationFormat>عرض على الشاشة (4:3)</PresentationFormat>
  <Paragraphs>14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 (Arabic)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149</cp:revision>
  <dcterms:created xsi:type="dcterms:W3CDTF">2021-12-07T14:30:00Z</dcterms:created>
  <dcterms:modified xsi:type="dcterms:W3CDTF">2024-03-03T20:33:06Z</dcterms:modified>
</cp:coreProperties>
</file>